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diagrams/data8.xml" ContentType="application/vnd.openxmlformats-officedocument.drawingml.diagramData+xml"/>
  <Override PartName="/ppt/diagrams/data2.xml" ContentType="application/vnd.openxmlformats-officedocument.drawingml.diagramData+xml"/>
  <Override PartName="/ppt/diagrams/data12.xml" ContentType="application/vnd.openxmlformats-officedocument.drawingml.diagramData+xml"/>
  <Override PartName="/ppt/diagrams/data11.xml" ContentType="application/vnd.openxmlformats-officedocument.drawingml.diagramData+xml"/>
  <Override PartName="/ppt/diagrams/data9.xml" ContentType="application/vnd.openxmlformats-officedocument.drawingml.diagramData+xml"/>
  <Override PartName="/ppt/diagrams/data3.xml" ContentType="application/vnd.openxmlformats-officedocument.drawingml.diagramData+xml"/>
  <Override PartName="/ppt/diagrams/data6.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16.xml" ContentType="application/vnd.openxmlformats-officedocument.drawingml.diagramData+xml"/>
  <Override PartName="/ppt/diagrams/data17.xml" ContentType="application/vnd.openxmlformats-officedocument.drawingml.diagramData+xml"/>
  <Override PartName="/ppt/diagrams/data4.xml" ContentType="application/vnd.openxmlformats-officedocument.drawingml.diagramData+xml"/>
  <Override PartName="/ppt/diagrams/data10.xml" ContentType="application/vnd.openxmlformats-officedocument.drawingml.diagramData+xml"/>
  <Override PartName="/ppt/diagrams/data1.xml" ContentType="application/vnd.openxmlformats-officedocument.drawingml.diagramData+xml"/>
  <Override PartName="/ppt/diagrams/data15.xml" ContentType="application/vnd.openxmlformats-officedocument.drawingml.diagramData+xml"/>
  <Override PartName="/ppt/diagrams/data7.xml" ContentType="application/vnd.openxmlformats-officedocument.drawingml.diagramData+xml"/>
  <Override PartName="/ppt/diagrams/data5.xml" ContentType="application/vnd.openxmlformats-officedocument.drawingml.diagramData+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notesSlides/notesSlide17.xml" ContentType="application/vnd.openxmlformats-officedocument.presentationml.notesSlide+xml"/>
  <Override PartName="/ppt/notesSlides/notesSlide1.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24.xml" ContentType="application/vnd.openxmlformats-officedocument.presentationml.notesSlide+xml"/>
  <Override PartName="/ppt/notesSlides/notesSlide14.xml" ContentType="application/vnd.openxmlformats-officedocument.presentationml.notesSlide+xml"/>
  <Override PartName="/ppt/notesSlides/notesSlide28.xml" ContentType="application/vnd.openxmlformats-officedocument.presentationml.notesSlide+xml"/>
  <Override PartName="/ppt/notesSlides/notesSlide22.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27.xml" ContentType="application/vnd.openxmlformats-officedocument.presentationml.notesSlide+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Masters/notesMaster1.xml" ContentType="application/vnd.openxmlformats-officedocument.presentationml.notesMaster+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handoutMasters/handoutMaster1.xml" ContentType="application/vnd.openxmlformats-officedocument.presentationml.handoutMaster+xml"/>
  <Override PartName="/ppt/theme/theme1.xml" ContentType="application/vnd.openxmlformats-officedocument.theme+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heme/theme2.xml" ContentType="application/vnd.openxmlformats-officedocument.theme+xml"/>
  <Override PartName="/ppt/diagrams/layout11.xml" ContentType="application/vnd.openxmlformats-officedocument.drawingml.diagramLayout+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33"/>
  </p:notesMasterIdLst>
  <p:handoutMasterIdLst>
    <p:handoutMasterId r:id="rId34"/>
  </p:handoutMasterIdLst>
  <p:sldIdLst>
    <p:sldId id="277" r:id="rId2"/>
    <p:sldId id="264" r:id="rId3"/>
    <p:sldId id="313" r:id="rId4"/>
    <p:sldId id="314" r:id="rId5"/>
    <p:sldId id="318" r:id="rId6"/>
    <p:sldId id="382" r:id="rId7"/>
    <p:sldId id="384" r:id="rId8"/>
    <p:sldId id="319" r:id="rId9"/>
    <p:sldId id="383" r:id="rId10"/>
    <p:sldId id="385" r:id="rId11"/>
    <p:sldId id="374" r:id="rId12"/>
    <p:sldId id="375" r:id="rId13"/>
    <p:sldId id="386" r:id="rId14"/>
    <p:sldId id="387" r:id="rId15"/>
    <p:sldId id="388" r:id="rId16"/>
    <p:sldId id="389" r:id="rId17"/>
    <p:sldId id="390" r:id="rId18"/>
    <p:sldId id="391" r:id="rId19"/>
    <p:sldId id="392" r:id="rId20"/>
    <p:sldId id="393" r:id="rId21"/>
    <p:sldId id="394" r:id="rId22"/>
    <p:sldId id="395" r:id="rId23"/>
    <p:sldId id="396" r:id="rId24"/>
    <p:sldId id="315" r:id="rId25"/>
    <p:sldId id="329" r:id="rId26"/>
    <p:sldId id="334" r:id="rId27"/>
    <p:sldId id="335" r:id="rId28"/>
    <p:sldId id="331" r:id="rId29"/>
    <p:sldId id="316" r:id="rId30"/>
    <p:sldId id="333" r:id="rId31"/>
    <p:sldId id="27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CB7"/>
    <a:srgbClr val="008042"/>
    <a:srgbClr val="990000"/>
    <a:srgbClr val="000000"/>
    <a:srgbClr val="FC4C02"/>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14" autoAdjust="0"/>
    <p:restoredTop sz="48276" autoAdjust="0"/>
  </p:normalViewPr>
  <p:slideViewPr>
    <p:cSldViewPr snapToGrid="0">
      <p:cViewPr varScale="1">
        <p:scale>
          <a:sx n="53" d="100"/>
          <a:sy n="53" d="100"/>
        </p:scale>
        <p:origin x="2016" y="72"/>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FEC23C-16C0-44EF-8589-EDB213365032}"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CEEA030B-0C77-472F-AEB2-40BCCE5F1E43}">
      <dgm:prSet phldrT="[Text]"/>
      <dgm:spPr/>
      <dgm:t>
        <a:bodyPr/>
        <a:lstStyle/>
        <a:p>
          <a:r>
            <a:rPr lang="en-US"/>
            <a:t>Federal</a:t>
          </a:r>
        </a:p>
      </dgm:t>
    </dgm:pt>
    <dgm:pt modelId="{380A183F-37DC-4F0B-B993-D82D0202CFD7}" type="parTrans" cxnId="{C555E5C1-E05C-4E71-BC2A-05FD34E8AF36}">
      <dgm:prSet/>
      <dgm:spPr/>
      <dgm:t>
        <a:bodyPr/>
        <a:lstStyle/>
        <a:p>
          <a:endParaRPr lang="en-US"/>
        </a:p>
      </dgm:t>
    </dgm:pt>
    <dgm:pt modelId="{C04A7D24-41A5-4F91-A7A1-47B68047437F}" type="sibTrans" cxnId="{C555E5C1-E05C-4E71-BC2A-05FD34E8AF36}">
      <dgm:prSet/>
      <dgm:spPr/>
      <dgm:t>
        <a:bodyPr/>
        <a:lstStyle/>
        <a:p>
          <a:endParaRPr lang="en-US"/>
        </a:p>
      </dgm:t>
    </dgm:pt>
    <dgm:pt modelId="{FDF71D8D-7F8B-436C-BC9D-878B7ECBBFF0}">
      <dgm:prSet phldrT="[Text]"/>
      <dgm:spPr/>
      <dgm:t>
        <a:bodyPr/>
        <a:lstStyle/>
        <a:p>
          <a:r>
            <a:rPr lang="en-US"/>
            <a:t>State</a:t>
          </a:r>
        </a:p>
      </dgm:t>
    </dgm:pt>
    <dgm:pt modelId="{EB17509C-341A-4CBD-8621-05454A6CFC82}" type="parTrans" cxnId="{03104EC4-36FA-40FD-9399-9FC05548893A}">
      <dgm:prSet/>
      <dgm:spPr/>
      <dgm:t>
        <a:bodyPr/>
        <a:lstStyle/>
        <a:p>
          <a:endParaRPr lang="en-US"/>
        </a:p>
      </dgm:t>
    </dgm:pt>
    <dgm:pt modelId="{08E4F3AE-0527-4786-8DD0-2AFBE05B764C}" type="sibTrans" cxnId="{03104EC4-36FA-40FD-9399-9FC05548893A}">
      <dgm:prSet/>
      <dgm:spPr/>
      <dgm:t>
        <a:bodyPr/>
        <a:lstStyle/>
        <a:p>
          <a:endParaRPr lang="en-US"/>
        </a:p>
      </dgm:t>
    </dgm:pt>
    <dgm:pt modelId="{89EB2EFD-D3EA-4425-BDDB-4018985A80FA}">
      <dgm:prSet phldrT="[Text]"/>
      <dgm:spPr/>
      <dgm:t>
        <a:bodyPr/>
        <a:lstStyle/>
        <a:p>
          <a:r>
            <a:rPr lang="en-US"/>
            <a:t>System</a:t>
          </a:r>
        </a:p>
      </dgm:t>
    </dgm:pt>
    <dgm:pt modelId="{8C94008E-AA5D-42CD-9FD9-BFCB25EADE1B}" type="parTrans" cxnId="{1B39C981-8DB6-4BDB-84E3-197B1688AAFD}">
      <dgm:prSet/>
      <dgm:spPr/>
      <dgm:t>
        <a:bodyPr/>
        <a:lstStyle/>
        <a:p>
          <a:endParaRPr lang="en-US"/>
        </a:p>
      </dgm:t>
    </dgm:pt>
    <dgm:pt modelId="{907037FF-15DD-4236-8F68-0F6516B826AD}" type="sibTrans" cxnId="{1B39C981-8DB6-4BDB-84E3-197B1688AAFD}">
      <dgm:prSet/>
      <dgm:spPr/>
      <dgm:t>
        <a:bodyPr/>
        <a:lstStyle/>
        <a:p>
          <a:endParaRPr lang="en-US"/>
        </a:p>
      </dgm:t>
    </dgm:pt>
    <dgm:pt modelId="{D818C3D6-4F30-45E0-8C70-A78FA921F224}">
      <dgm:prSet phldrT="[Text]"/>
      <dgm:spPr/>
      <dgm:t>
        <a:bodyPr/>
        <a:lstStyle/>
        <a:p>
          <a:r>
            <a:rPr lang="en-US"/>
            <a:t>Office of Higher Ed</a:t>
          </a:r>
        </a:p>
      </dgm:t>
    </dgm:pt>
    <dgm:pt modelId="{90C4987C-9F2C-4017-B7C8-A36E18DD3A34}" type="parTrans" cxnId="{BD3331EA-2910-46D0-A1F0-275F461C4930}">
      <dgm:prSet/>
      <dgm:spPr/>
      <dgm:t>
        <a:bodyPr/>
        <a:lstStyle/>
        <a:p>
          <a:endParaRPr lang="en-US"/>
        </a:p>
      </dgm:t>
    </dgm:pt>
    <dgm:pt modelId="{7CF3A799-4B6C-476E-9F3B-C3AE5FF69F9C}" type="sibTrans" cxnId="{BD3331EA-2910-46D0-A1F0-275F461C4930}">
      <dgm:prSet/>
      <dgm:spPr/>
      <dgm:t>
        <a:bodyPr/>
        <a:lstStyle/>
        <a:p>
          <a:endParaRPr lang="en-US"/>
        </a:p>
      </dgm:t>
    </dgm:pt>
    <dgm:pt modelId="{DF01A722-EC14-4C30-8DBE-E82DF1BB1260}">
      <dgm:prSet phldrT="[Text]"/>
      <dgm:spPr/>
      <dgm:t>
        <a:bodyPr/>
        <a:lstStyle/>
        <a:p>
          <a:r>
            <a:rPr lang="en-US"/>
            <a:t>Office of Equity &amp; Inclusion</a:t>
          </a:r>
        </a:p>
      </dgm:t>
    </dgm:pt>
    <dgm:pt modelId="{E8E90E3C-54AD-40BD-A2B9-59D9EDF8726B}" type="parTrans" cxnId="{DFF41CE7-9824-4269-8A9E-394276755E24}">
      <dgm:prSet/>
      <dgm:spPr/>
      <dgm:t>
        <a:bodyPr/>
        <a:lstStyle/>
        <a:p>
          <a:endParaRPr lang="en-US"/>
        </a:p>
      </dgm:t>
    </dgm:pt>
    <dgm:pt modelId="{908F5546-1E51-46B7-90A0-2939C1DA128A}" type="sibTrans" cxnId="{DFF41CE7-9824-4269-8A9E-394276755E24}">
      <dgm:prSet/>
      <dgm:spPr/>
      <dgm:t>
        <a:bodyPr/>
        <a:lstStyle/>
        <a:p>
          <a:endParaRPr lang="en-US"/>
        </a:p>
      </dgm:t>
    </dgm:pt>
    <dgm:pt modelId="{417DAA68-2338-4E94-93C9-DE05A73AAFC7}">
      <dgm:prSet phldrT="[Text]"/>
      <dgm:spPr/>
      <dgm:t>
        <a:bodyPr/>
        <a:lstStyle/>
        <a:p>
          <a:r>
            <a:rPr lang="en-US"/>
            <a:t>Statutes &amp; policies</a:t>
          </a:r>
        </a:p>
      </dgm:t>
    </dgm:pt>
    <dgm:pt modelId="{1DD2425C-5D09-4E24-9352-F54B2241759C}" type="parTrans" cxnId="{DB77C690-4894-4836-8678-CBB202D58B08}">
      <dgm:prSet/>
      <dgm:spPr/>
      <dgm:t>
        <a:bodyPr/>
        <a:lstStyle/>
        <a:p>
          <a:endParaRPr lang="en-US"/>
        </a:p>
      </dgm:t>
    </dgm:pt>
    <dgm:pt modelId="{518CF84E-0728-48D2-83D9-1D2DC856B1DC}" type="sibTrans" cxnId="{DB77C690-4894-4836-8678-CBB202D58B08}">
      <dgm:prSet/>
      <dgm:spPr/>
      <dgm:t>
        <a:bodyPr/>
        <a:lstStyle/>
        <a:p>
          <a:endParaRPr lang="en-US"/>
        </a:p>
      </dgm:t>
    </dgm:pt>
    <dgm:pt modelId="{5CBB1160-33CB-4CC8-AE3E-04C0F47A05A8}">
      <dgm:prSet phldrT="[Text]"/>
      <dgm:spPr/>
      <dgm:t>
        <a:bodyPr/>
        <a:lstStyle/>
        <a:p>
          <a:r>
            <a:rPr lang="en-US"/>
            <a:t>Policies, procedures; training</a:t>
          </a:r>
        </a:p>
      </dgm:t>
    </dgm:pt>
    <dgm:pt modelId="{8EAE7F21-4AB6-4676-834C-A1967DDE3BAF}" type="parTrans" cxnId="{A463E383-55D9-4045-94BB-11CBE6FF6691}">
      <dgm:prSet/>
      <dgm:spPr/>
      <dgm:t>
        <a:bodyPr/>
        <a:lstStyle/>
        <a:p>
          <a:endParaRPr lang="en-US"/>
        </a:p>
      </dgm:t>
    </dgm:pt>
    <dgm:pt modelId="{64A9C09C-DC9C-460A-9F2C-67B4C4E37642}" type="sibTrans" cxnId="{A463E383-55D9-4045-94BB-11CBE6FF6691}">
      <dgm:prSet/>
      <dgm:spPr/>
      <dgm:t>
        <a:bodyPr/>
        <a:lstStyle/>
        <a:p>
          <a:endParaRPr lang="en-US"/>
        </a:p>
      </dgm:t>
    </dgm:pt>
    <dgm:pt modelId="{F2BFF501-659A-4534-B415-5CC05D2A2EE6}">
      <dgm:prSet phldrT="[Text]"/>
      <dgm:spPr/>
      <dgm:t>
        <a:bodyPr/>
        <a:lstStyle/>
        <a:p>
          <a:r>
            <a:rPr lang="en-US"/>
            <a:t>Basic needs</a:t>
          </a:r>
        </a:p>
      </dgm:t>
    </dgm:pt>
    <dgm:pt modelId="{A2EEC20B-B79A-46A9-822F-F4FC97B34465}" type="parTrans" cxnId="{C97B99B4-85F7-4F8C-AE8C-336BCC96DF9A}">
      <dgm:prSet/>
      <dgm:spPr/>
      <dgm:t>
        <a:bodyPr/>
        <a:lstStyle/>
        <a:p>
          <a:endParaRPr lang="en-US"/>
        </a:p>
      </dgm:t>
    </dgm:pt>
    <dgm:pt modelId="{40B8B926-915C-4430-A7B9-451422B4F305}" type="sibTrans" cxnId="{C97B99B4-85F7-4F8C-AE8C-336BCC96DF9A}">
      <dgm:prSet/>
      <dgm:spPr/>
      <dgm:t>
        <a:bodyPr/>
        <a:lstStyle/>
        <a:p>
          <a:endParaRPr lang="en-US"/>
        </a:p>
      </dgm:t>
    </dgm:pt>
    <dgm:pt modelId="{266B637B-879D-49B9-B016-F686F3502360}">
      <dgm:prSet phldrT="[Text]"/>
      <dgm:spPr/>
      <dgm:t>
        <a:bodyPr/>
        <a:lstStyle/>
        <a:p>
          <a:r>
            <a:rPr lang="en-US"/>
            <a:t>Academic &amp; Student Affairs</a:t>
          </a:r>
        </a:p>
      </dgm:t>
    </dgm:pt>
    <dgm:pt modelId="{DDF1EA1F-8D2A-4601-92E3-72B88D591868}" type="parTrans" cxnId="{7175C1DA-B4DC-432D-86F9-96F019EB607F}">
      <dgm:prSet/>
      <dgm:spPr/>
      <dgm:t>
        <a:bodyPr/>
        <a:lstStyle/>
        <a:p>
          <a:endParaRPr lang="en-US"/>
        </a:p>
      </dgm:t>
    </dgm:pt>
    <dgm:pt modelId="{5D3201C7-9260-488B-B23C-B17EBFEAFDFB}" type="sibTrans" cxnId="{7175C1DA-B4DC-432D-86F9-96F019EB607F}">
      <dgm:prSet/>
      <dgm:spPr/>
      <dgm:t>
        <a:bodyPr/>
        <a:lstStyle/>
        <a:p>
          <a:endParaRPr lang="en-US"/>
        </a:p>
      </dgm:t>
    </dgm:pt>
    <dgm:pt modelId="{EFB0CEE2-5932-41AB-8146-A1EE875D5479}">
      <dgm:prSet phldrT="[Text]"/>
      <dgm:spPr/>
      <dgm:t>
        <a:bodyPr/>
        <a:lstStyle/>
        <a:p>
          <a:r>
            <a:rPr lang="en-US"/>
            <a:t>General Counsel</a:t>
          </a:r>
        </a:p>
      </dgm:t>
    </dgm:pt>
    <dgm:pt modelId="{E571E262-9E73-499E-841E-459E0F226E8A}" type="parTrans" cxnId="{97FC8770-9892-4EDE-A28C-A843181D182C}">
      <dgm:prSet/>
      <dgm:spPr/>
      <dgm:t>
        <a:bodyPr/>
        <a:lstStyle/>
        <a:p>
          <a:endParaRPr lang="en-US"/>
        </a:p>
      </dgm:t>
    </dgm:pt>
    <dgm:pt modelId="{F16E73FA-5DBB-411D-8054-E3E4BDB2AA4A}" type="sibTrans" cxnId="{97FC8770-9892-4EDE-A28C-A843181D182C}">
      <dgm:prSet/>
      <dgm:spPr/>
      <dgm:t>
        <a:bodyPr/>
        <a:lstStyle/>
        <a:p>
          <a:endParaRPr lang="en-US"/>
        </a:p>
      </dgm:t>
    </dgm:pt>
    <dgm:pt modelId="{352E53BF-4FA9-4219-9132-878BB34B2A63}">
      <dgm:prSet phldrT="[Text]"/>
      <dgm:spPr/>
      <dgm:t>
        <a:bodyPr/>
        <a:lstStyle/>
        <a:p>
          <a:r>
            <a:rPr lang="en-US"/>
            <a:t>Laws, court decisions</a:t>
          </a:r>
        </a:p>
      </dgm:t>
    </dgm:pt>
    <dgm:pt modelId="{783A6A79-0FB1-43FF-8AD1-5537AB6665C9}" type="sibTrans" cxnId="{BAB3B98E-67F8-43F6-B509-35C94040AFBB}">
      <dgm:prSet/>
      <dgm:spPr/>
      <dgm:t>
        <a:bodyPr/>
        <a:lstStyle/>
        <a:p>
          <a:endParaRPr lang="en-US"/>
        </a:p>
      </dgm:t>
    </dgm:pt>
    <dgm:pt modelId="{E9955DE0-694C-45CE-A97D-4A6572D806FF}" type="parTrans" cxnId="{BAB3B98E-67F8-43F6-B509-35C94040AFBB}">
      <dgm:prSet/>
      <dgm:spPr/>
      <dgm:t>
        <a:bodyPr/>
        <a:lstStyle/>
        <a:p>
          <a:endParaRPr lang="en-US"/>
        </a:p>
      </dgm:t>
    </dgm:pt>
    <dgm:pt modelId="{CFB94C4A-1B00-44AC-933A-CF186465CDAB}">
      <dgm:prSet phldrT="[Text]"/>
      <dgm:spPr/>
      <dgm:t>
        <a:bodyPr/>
        <a:lstStyle/>
        <a:p>
          <a:r>
            <a:rPr lang="en-US" dirty="0"/>
            <a:t>Office of Civil Rights</a:t>
          </a:r>
        </a:p>
      </dgm:t>
    </dgm:pt>
    <dgm:pt modelId="{B1B53642-6904-474D-8573-3AC9FC3565EC}" type="sibTrans" cxnId="{86388AEE-2B14-43E0-81A3-606A9FEFAC70}">
      <dgm:prSet/>
      <dgm:spPr/>
      <dgm:t>
        <a:bodyPr/>
        <a:lstStyle/>
        <a:p>
          <a:endParaRPr lang="en-US"/>
        </a:p>
      </dgm:t>
    </dgm:pt>
    <dgm:pt modelId="{EDD7D55B-DBF4-4942-B20D-1BA682D1149E}" type="parTrans" cxnId="{86388AEE-2B14-43E0-81A3-606A9FEFAC70}">
      <dgm:prSet/>
      <dgm:spPr/>
      <dgm:t>
        <a:bodyPr/>
        <a:lstStyle/>
        <a:p>
          <a:endParaRPr lang="en-US"/>
        </a:p>
      </dgm:t>
    </dgm:pt>
    <dgm:pt modelId="{9D33C852-DE54-4CB8-901A-B62FAE67556F}">
      <dgm:prSet phldrT="[Text]"/>
      <dgm:spPr/>
      <dgm:t>
        <a:bodyPr/>
        <a:lstStyle/>
        <a:p>
          <a:r>
            <a:rPr lang="en-US" dirty="0"/>
            <a:t>Clery, VAWA, Higher Ed Act</a:t>
          </a:r>
        </a:p>
      </dgm:t>
    </dgm:pt>
    <dgm:pt modelId="{800DA540-F12B-406D-8831-FFDF3AD44F8E}" type="sibTrans" cxnId="{AA291FBD-2FE9-48C5-AB02-E7A9C7EF1940}">
      <dgm:prSet/>
      <dgm:spPr/>
      <dgm:t>
        <a:bodyPr/>
        <a:lstStyle/>
        <a:p>
          <a:endParaRPr lang="en-US"/>
        </a:p>
      </dgm:t>
    </dgm:pt>
    <dgm:pt modelId="{165DFA64-4D31-4D1D-BBA8-C16E169AB933}" type="parTrans" cxnId="{AA291FBD-2FE9-48C5-AB02-E7A9C7EF1940}">
      <dgm:prSet/>
      <dgm:spPr/>
      <dgm:t>
        <a:bodyPr/>
        <a:lstStyle/>
        <a:p>
          <a:endParaRPr lang="en-US"/>
        </a:p>
      </dgm:t>
    </dgm:pt>
    <dgm:pt modelId="{E7B0E8E9-2E19-4FA2-B155-3DC343D1DBBB}">
      <dgm:prSet phldrT="[Text]"/>
      <dgm:spPr/>
      <dgm:t>
        <a:bodyPr/>
        <a:lstStyle/>
        <a:p>
          <a:r>
            <a:rPr lang="en-US"/>
            <a:t>ADA</a:t>
          </a:r>
        </a:p>
      </dgm:t>
    </dgm:pt>
    <dgm:pt modelId="{B980A960-8B30-4CD8-95CB-F6F740700D45}" type="sibTrans" cxnId="{09B89161-645E-4400-8757-7353066E6E88}">
      <dgm:prSet/>
      <dgm:spPr/>
      <dgm:t>
        <a:bodyPr/>
        <a:lstStyle/>
        <a:p>
          <a:endParaRPr lang="en-US"/>
        </a:p>
      </dgm:t>
    </dgm:pt>
    <dgm:pt modelId="{9D1DDB23-C500-4607-9B6B-D2A0CAC4A911}" type="parTrans" cxnId="{09B89161-645E-4400-8757-7353066E6E88}">
      <dgm:prSet/>
      <dgm:spPr/>
      <dgm:t>
        <a:bodyPr/>
        <a:lstStyle/>
        <a:p>
          <a:endParaRPr lang="en-US"/>
        </a:p>
      </dgm:t>
    </dgm:pt>
    <dgm:pt modelId="{E2294618-8F4C-4DF7-BC5A-E4522CC808B5}" type="pres">
      <dgm:prSet presAssocID="{A1FEC23C-16C0-44EF-8589-EDB213365032}" presName="Name0" presStyleCnt="0">
        <dgm:presLayoutVars>
          <dgm:dir/>
          <dgm:animLvl val="lvl"/>
          <dgm:resizeHandles/>
        </dgm:presLayoutVars>
      </dgm:prSet>
      <dgm:spPr/>
    </dgm:pt>
    <dgm:pt modelId="{4DDADF93-C39D-4280-849B-3428CC01A249}" type="pres">
      <dgm:prSet presAssocID="{CEEA030B-0C77-472F-AEB2-40BCCE5F1E43}" presName="linNode" presStyleCnt="0"/>
      <dgm:spPr/>
    </dgm:pt>
    <dgm:pt modelId="{2CFB0651-DD37-4C90-AC90-2719B1EE1FA7}" type="pres">
      <dgm:prSet presAssocID="{CEEA030B-0C77-472F-AEB2-40BCCE5F1E43}" presName="parentShp" presStyleLbl="node1" presStyleIdx="0" presStyleCnt="3">
        <dgm:presLayoutVars>
          <dgm:bulletEnabled val="1"/>
        </dgm:presLayoutVars>
      </dgm:prSet>
      <dgm:spPr/>
    </dgm:pt>
    <dgm:pt modelId="{C7E4206A-FCCF-47CE-A1CD-C27C6AD8FB6A}" type="pres">
      <dgm:prSet presAssocID="{CEEA030B-0C77-472F-AEB2-40BCCE5F1E43}" presName="childShp" presStyleLbl="bgAccFollowNode1" presStyleIdx="0" presStyleCnt="3">
        <dgm:presLayoutVars>
          <dgm:bulletEnabled val="1"/>
        </dgm:presLayoutVars>
      </dgm:prSet>
      <dgm:spPr/>
    </dgm:pt>
    <dgm:pt modelId="{4F852817-B1D7-4FEE-8D20-0671DDD7E621}" type="pres">
      <dgm:prSet presAssocID="{C04A7D24-41A5-4F91-A7A1-47B68047437F}" presName="spacing" presStyleCnt="0"/>
      <dgm:spPr/>
    </dgm:pt>
    <dgm:pt modelId="{1BA21DAE-BD31-4979-B323-3F8DD68F1108}" type="pres">
      <dgm:prSet presAssocID="{FDF71D8D-7F8B-436C-BC9D-878B7ECBBFF0}" presName="linNode" presStyleCnt="0"/>
      <dgm:spPr/>
    </dgm:pt>
    <dgm:pt modelId="{9399B836-55A3-4B2C-BA7F-5FD464CF23DD}" type="pres">
      <dgm:prSet presAssocID="{FDF71D8D-7F8B-436C-BC9D-878B7ECBBFF0}" presName="parentShp" presStyleLbl="node1" presStyleIdx="1" presStyleCnt="3">
        <dgm:presLayoutVars>
          <dgm:bulletEnabled val="1"/>
        </dgm:presLayoutVars>
      </dgm:prSet>
      <dgm:spPr/>
    </dgm:pt>
    <dgm:pt modelId="{51B461A5-6E42-478B-859B-93F998BAA142}" type="pres">
      <dgm:prSet presAssocID="{FDF71D8D-7F8B-436C-BC9D-878B7ECBBFF0}" presName="childShp" presStyleLbl="bgAccFollowNode1" presStyleIdx="1" presStyleCnt="3">
        <dgm:presLayoutVars>
          <dgm:bulletEnabled val="1"/>
        </dgm:presLayoutVars>
      </dgm:prSet>
      <dgm:spPr/>
    </dgm:pt>
    <dgm:pt modelId="{4FDE8D3D-A57A-40B7-98DF-E2B51B32D94F}" type="pres">
      <dgm:prSet presAssocID="{08E4F3AE-0527-4786-8DD0-2AFBE05B764C}" presName="spacing" presStyleCnt="0"/>
      <dgm:spPr/>
    </dgm:pt>
    <dgm:pt modelId="{65A7F1F4-8992-45E7-A3CC-4203B3A30596}" type="pres">
      <dgm:prSet presAssocID="{89EB2EFD-D3EA-4425-BDDB-4018985A80FA}" presName="linNode" presStyleCnt="0"/>
      <dgm:spPr/>
    </dgm:pt>
    <dgm:pt modelId="{A9F30D93-A9D7-40EA-ACEC-38C75E3B69ED}" type="pres">
      <dgm:prSet presAssocID="{89EB2EFD-D3EA-4425-BDDB-4018985A80FA}" presName="parentShp" presStyleLbl="node1" presStyleIdx="2" presStyleCnt="3">
        <dgm:presLayoutVars>
          <dgm:bulletEnabled val="1"/>
        </dgm:presLayoutVars>
      </dgm:prSet>
      <dgm:spPr/>
    </dgm:pt>
    <dgm:pt modelId="{1E692E3D-6A1F-43BF-832D-2C6FC2450D86}" type="pres">
      <dgm:prSet presAssocID="{89EB2EFD-D3EA-4425-BDDB-4018985A80FA}" presName="childShp" presStyleLbl="bgAccFollowNode1" presStyleIdx="2" presStyleCnt="3">
        <dgm:presLayoutVars>
          <dgm:bulletEnabled val="1"/>
        </dgm:presLayoutVars>
      </dgm:prSet>
      <dgm:spPr/>
    </dgm:pt>
  </dgm:ptLst>
  <dgm:cxnLst>
    <dgm:cxn modelId="{C7B37F0E-32FC-4855-ACBB-3F555E62726B}" type="presOf" srcId="{9D33C852-DE54-4CB8-901A-B62FAE67556F}" destId="{C7E4206A-FCCF-47CE-A1CD-C27C6AD8FB6A}" srcOrd="0" destOrd="2" presId="urn:microsoft.com/office/officeart/2005/8/layout/vList6"/>
    <dgm:cxn modelId="{D8060D1C-71A3-4719-9A20-AAE06724ABFD}" type="presOf" srcId="{266B637B-879D-49B9-B016-F686F3502360}" destId="{1E692E3D-6A1F-43BF-832D-2C6FC2450D86}" srcOrd="0" destOrd="3" presId="urn:microsoft.com/office/officeart/2005/8/layout/vList6"/>
    <dgm:cxn modelId="{E8B10C33-7F06-4703-8DC9-678D13B0B03D}" type="presOf" srcId="{FDF71D8D-7F8B-436C-BC9D-878B7ECBBFF0}" destId="{9399B836-55A3-4B2C-BA7F-5FD464CF23DD}" srcOrd="0" destOrd="0" presId="urn:microsoft.com/office/officeart/2005/8/layout/vList6"/>
    <dgm:cxn modelId="{D7AC0C3C-6E18-477B-96DA-85F6ABFFE23B}" type="presOf" srcId="{E7B0E8E9-2E19-4FA2-B155-3DC343D1DBBB}" destId="{C7E4206A-FCCF-47CE-A1CD-C27C6AD8FB6A}" srcOrd="0" destOrd="3" presId="urn:microsoft.com/office/officeart/2005/8/layout/vList6"/>
    <dgm:cxn modelId="{09B89161-645E-4400-8757-7353066E6E88}" srcId="{CEEA030B-0C77-472F-AEB2-40BCCE5F1E43}" destId="{E7B0E8E9-2E19-4FA2-B155-3DC343D1DBBB}" srcOrd="3" destOrd="0" parTransId="{9D1DDB23-C500-4607-9B6B-D2A0CAC4A911}" sibTransId="{B980A960-8B30-4CD8-95CB-F6F740700D45}"/>
    <dgm:cxn modelId="{95B1206F-7D1B-4BE7-943B-6091DB831A59}" type="presOf" srcId="{EFB0CEE2-5932-41AB-8146-A1EE875D5479}" destId="{1E692E3D-6A1F-43BF-832D-2C6FC2450D86}" srcOrd="0" destOrd="2" presId="urn:microsoft.com/office/officeart/2005/8/layout/vList6"/>
    <dgm:cxn modelId="{97FC8770-9892-4EDE-A28C-A843181D182C}" srcId="{89EB2EFD-D3EA-4425-BDDB-4018985A80FA}" destId="{EFB0CEE2-5932-41AB-8146-A1EE875D5479}" srcOrd="2" destOrd="0" parTransId="{E571E262-9E73-499E-841E-459E0F226E8A}" sibTransId="{F16E73FA-5DBB-411D-8054-E3E4BDB2AA4A}"/>
    <dgm:cxn modelId="{CC592358-B8F8-4437-AAE6-811D39E84B48}" type="presOf" srcId="{A1FEC23C-16C0-44EF-8589-EDB213365032}" destId="{E2294618-8F4C-4DF7-BC5A-E4522CC808B5}" srcOrd="0" destOrd="0" presId="urn:microsoft.com/office/officeart/2005/8/layout/vList6"/>
    <dgm:cxn modelId="{1B39C981-8DB6-4BDB-84E3-197B1688AAFD}" srcId="{A1FEC23C-16C0-44EF-8589-EDB213365032}" destId="{89EB2EFD-D3EA-4425-BDDB-4018985A80FA}" srcOrd="2" destOrd="0" parTransId="{8C94008E-AA5D-42CD-9FD9-BFCB25EADE1B}" sibTransId="{907037FF-15DD-4236-8F68-0F6516B826AD}"/>
    <dgm:cxn modelId="{A463E383-55D9-4045-94BB-11CBE6FF6691}" srcId="{89EB2EFD-D3EA-4425-BDDB-4018985A80FA}" destId="{5CBB1160-33CB-4CC8-AE3E-04C0F47A05A8}" srcOrd="0" destOrd="0" parTransId="{8EAE7F21-4AB6-4676-834C-A1967DDE3BAF}" sibTransId="{64A9C09C-DC9C-460A-9F2C-67B4C4E37642}"/>
    <dgm:cxn modelId="{FAB6FB85-BCCB-4670-80F0-2F0FDF9494D7}" type="presOf" srcId="{DF01A722-EC14-4C30-8DBE-E82DF1BB1260}" destId="{1E692E3D-6A1F-43BF-832D-2C6FC2450D86}" srcOrd="0" destOrd="1" presId="urn:microsoft.com/office/officeart/2005/8/layout/vList6"/>
    <dgm:cxn modelId="{BAB3B98E-67F8-43F6-B509-35C94040AFBB}" srcId="{CEEA030B-0C77-472F-AEB2-40BCCE5F1E43}" destId="{352E53BF-4FA9-4219-9132-878BB34B2A63}" srcOrd="0" destOrd="0" parTransId="{E9955DE0-694C-45CE-A97D-4A6572D806FF}" sibTransId="{783A6A79-0FB1-43FF-8AD1-5537AB6665C9}"/>
    <dgm:cxn modelId="{DB77C690-4894-4836-8678-CBB202D58B08}" srcId="{FDF71D8D-7F8B-436C-BC9D-878B7ECBBFF0}" destId="{417DAA68-2338-4E94-93C9-DE05A73AAFC7}" srcOrd="0" destOrd="0" parTransId="{1DD2425C-5D09-4E24-9352-F54B2241759C}" sibTransId="{518CF84E-0728-48D2-83D9-1D2DC856B1DC}"/>
    <dgm:cxn modelId="{9CC76EAD-3235-45BA-B26C-30B9762E8B6F}" type="presOf" srcId="{352E53BF-4FA9-4219-9132-878BB34B2A63}" destId="{C7E4206A-FCCF-47CE-A1CD-C27C6AD8FB6A}" srcOrd="0" destOrd="0" presId="urn:microsoft.com/office/officeart/2005/8/layout/vList6"/>
    <dgm:cxn modelId="{C97B99B4-85F7-4F8C-AE8C-336BCC96DF9A}" srcId="{FDF71D8D-7F8B-436C-BC9D-878B7ECBBFF0}" destId="{F2BFF501-659A-4534-B415-5CC05D2A2EE6}" srcOrd="2" destOrd="0" parTransId="{A2EEC20B-B79A-46A9-822F-F4FC97B34465}" sibTransId="{40B8B926-915C-4430-A7B9-451422B4F305}"/>
    <dgm:cxn modelId="{EC8F5DBB-A5DB-496F-ADA1-7C85BAC08FDF}" type="presOf" srcId="{5CBB1160-33CB-4CC8-AE3E-04C0F47A05A8}" destId="{1E692E3D-6A1F-43BF-832D-2C6FC2450D86}" srcOrd="0" destOrd="0" presId="urn:microsoft.com/office/officeart/2005/8/layout/vList6"/>
    <dgm:cxn modelId="{AA291FBD-2FE9-48C5-AB02-E7A9C7EF1940}" srcId="{CEEA030B-0C77-472F-AEB2-40BCCE5F1E43}" destId="{9D33C852-DE54-4CB8-901A-B62FAE67556F}" srcOrd="2" destOrd="0" parTransId="{165DFA64-4D31-4D1D-BBA8-C16E169AB933}" sibTransId="{800DA540-F12B-406D-8831-FFDF3AD44F8E}"/>
    <dgm:cxn modelId="{0DBFD4BE-CCC9-4415-A13E-9173542E7030}" type="presOf" srcId="{CEEA030B-0C77-472F-AEB2-40BCCE5F1E43}" destId="{2CFB0651-DD37-4C90-AC90-2719B1EE1FA7}" srcOrd="0" destOrd="0" presId="urn:microsoft.com/office/officeart/2005/8/layout/vList6"/>
    <dgm:cxn modelId="{C555E5C1-E05C-4E71-BC2A-05FD34E8AF36}" srcId="{A1FEC23C-16C0-44EF-8589-EDB213365032}" destId="{CEEA030B-0C77-472F-AEB2-40BCCE5F1E43}" srcOrd="0" destOrd="0" parTransId="{380A183F-37DC-4F0B-B993-D82D0202CFD7}" sibTransId="{C04A7D24-41A5-4F91-A7A1-47B68047437F}"/>
    <dgm:cxn modelId="{03104EC4-36FA-40FD-9399-9FC05548893A}" srcId="{A1FEC23C-16C0-44EF-8589-EDB213365032}" destId="{FDF71D8D-7F8B-436C-BC9D-878B7ECBBFF0}" srcOrd="1" destOrd="0" parTransId="{EB17509C-341A-4CBD-8621-05454A6CFC82}" sibTransId="{08E4F3AE-0527-4786-8DD0-2AFBE05B764C}"/>
    <dgm:cxn modelId="{F98561CA-8AEC-4F23-884A-78EB25423B6A}" type="presOf" srcId="{CFB94C4A-1B00-44AC-933A-CF186465CDAB}" destId="{C7E4206A-FCCF-47CE-A1CD-C27C6AD8FB6A}" srcOrd="0" destOrd="1" presId="urn:microsoft.com/office/officeart/2005/8/layout/vList6"/>
    <dgm:cxn modelId="{7175C1DA-B4DC-432D-86F9-96F019EB607F}" srcId="{89EB2EFD-D3EA-4425-BDDB-4018985A80FA}" destId="{266B637B-879D-49B9-B016-F686F3502360}" srcOrd="3" destOrd="0" parTransId="{DDF1EA1F-8D2A-4601-92E3-72B88D591868}" sibTransId="{5D3201C7-9260-488B-B23C-B17EBFEAFDFB}"/>
    <dgm:cxn modelId="{61A515E6-465D-4322-B307-4A66013320A7}" type="presOf" srcId="{417DAA68-2338-4E94-93C9-DE05A73AAFC7}" destId="{51B461A5-6E42-478B-859B-93F998BAA142}" srcOrd="0" destOrd="0" presId="urn:microsoft.com/office/officeart/2005/8/layout/vList6"/>
    <dgm:cxn modelId="{DFF41CE7-9824-4269-8A9E-394276755E24}" srcId="{89EB2EFD-D3EA-4425-BDDB-4018985A80FA}" destId="{DF01A722-EC14-4C30-8DBE-E82DF1BB1260}" srcOrd="1" destOrd="0" parTransId="{E8E90E3C-54AD-40BD-A2B9-59D9EDF8726B}" sibTransId="{908F5546-1E51-46B7-90A0-2939C1DA128A}"/>
    <dgm:cxn modelId="{BD3331EA-2910-46D0-A1F0-275F461C4930}" srcId="{FDF71D8D-7F8B-436C-BC9D-878B7ECBBFF0}" destId="{D818C3D6-4F30-45E0-8C70-A78FA921F224}" srcOrd="1" destOrd="0" parTransId="{90C4987C-9F2C-4017-B7C8-A36E18DD3A34}" sibTransId="{7CF3A799-4B6C-476E-9F3B-C3AE5FF69F9C}"/>
    <dgm:cxn modelId="{2A6BE2ED-63FE-4DBC-A096-A93F120F173E}" type="presOf" srcId="{89EB2EFD-D3EA-4425-BDDB-4018985A80FA}" destId="{A9F30D93-A9D7-40EA-ACEC-38C75E3B69ED}" srcOrd="0" destOrd="0" presId="urn:microsoft.com/office/officeart/2005/8/layout/vList6"/>
    <dgm:cxn modelId="{86388AEE-2B14-43E0-81A3-606A9FEFAC70}" srcId="{CEEA030B-0C77-472F-AEB2-40BCCE5F1E43}" destId="{CFB94C4A-1B00-44AC-933A-CF186465CDAB}" srcOrd="1" destOrd="0" parTransId="{EDD7D55B-DBF4-4942-B20D-1BA682D1149E}" sibTransId="{B1B53642-6904-474D-8573-3AC9FC3565EC}"/>
    <dgm:cxn modelId="{38AF57F2-351A-4A0D-B254-D2930341FE5B}" type="presOf" srcId="{D818C3D6-4F30-45E0-8C70-A78FA921F224}" destId="{51B461A5-6E42-478B-859B-93F998BAA142}" srcOrd="0" destOrd="1" presId="urn:microsoft.com/office/officeart/2005/8/layout/vList6"/>
    <dgm:cxn modelId="{EC55BDF7-5B65-47F8-80CA-D463A3FA57EB}" type="presOf" srcId="{F2BFF501-659A-4534-B415-5CC05D2A2EE6}" destId="{51B461A5-6E42-478B-859B-93F998BAA142}" srcOrd="0" destOrd="2" presId="urn:microsoft.com/office/officeart/2005/8/layout/vList6"/>
    <dgm:cxn modelId="{F62A3635-7E40-4F83-89BF-2E198CE38DAF}" type="presParOf" srcId="{E2294618-8F4C-4DF7-BC5A-E4522CC808B5}" destId="{4DDADF93-C39D-4280-849B-3428CC01A249}" srcOrd="0" destOrd="0" presId="urn:microsoft.com/office/officeart/2005/8/layout/vList6"/>
    <dgm:cxn modelId="{FB08B92B-44E7-4B21-83F3-11A325167DF5}" type="presParOf" srcId="{4DDADF93-C39D-4280-849B-3428CC01A249}" destId="{2CFB0651-DD37-4C90-AC90-2719B1EE1FA7}" srcOrd="0" destOrd="0" presId="urn:microsoft.com/office/officeart/2005/8/layout/vList6"/>
    <dgm:cxn modelId="{1CFFC08F-CCCE-4F6E-9502-000CEC9CBE2D}" type="presParOf" srcId="{4DDADF93-C39D-4280-849B-3428CC01A249}" destId="{C7E4206A-FCCF-47CE-A1CD-C27C6AD8FB6A}" srcOrd="1" destOrd="0" presId="urn:microsoft.com/office/officeart/2005/8/layout/vList6"/>
    <dgm:cxn modelId="{DCBB9EE7-3219-4419-86D5-EF25F0719775}" type="presParOf" srcId="{E2294618-8F4C-4DF7-BC5A-E4522CC808B5}" destId="{4F852817-B1D7-4FEE-8D20-0671DDD7E621}" srcOrd="1" destOrd="0" presId="urn:microsoft.com/office/officeart/2005/8/layout/vList6"/>
    <dgm:cxn modelId="{3BE9A654-919E-4D5C-8A94-3DE77E1595A0}" type="presParOf" srcId="{E2294618-8F4C-4DF7-BC5A-E4522CC808B5}" destId="{1BA21DAE-BD31-4979-B323-3F8DD68F1108}" srcOrd="2" destOrd="0" presId="urn:microsoft.com/office/officeart/2005/8/layout/vList6"/>
    <dgm:cxn modelId="{ABD2ADDE-1891-4A24-ACD3-7C31418F83FD}" type="presParOf" srcId="{1BA21DAE-BD31-4979-B323-3F8DD68F1108}" destId="{9399B836-55A3-4B2C-BA7F-5FD464CF23DD}" srcOrd="0" destOrd="0" presId="urn:microsoft.com/office/officeart/2005/8/layout/vList6"/>
    <dgm:cxn modelId="{EF90CCBE-EEC5-4687-B027-2CC851511CA4}" type="presParOf" srcId="{1BA21DAE-BD31-4979-B323-3F8DD68F1108}" destId="{51B461A5-6E42-478B-859B-93F998BAA142}" srcOrd="1" destOrd="0" presId="urn:microsoft.com/office/officeart/2005/8/layout/vList6"/>
    <dgm:cxn modelId="{0FD4FDA8-938C-4662-87E1-B65558BECEA7}" type="presParOf" srcId="{E2294618-8F4C-4DF7-BC5A-E4522CC808B5}" destId="{4FDE8D3D-A57A-40B7-98DF-E2B51B32D94F}" srcOrd="3" destOrd="0" presId="urn:microsoft.com/office/officeart/2005/8/layout/vList6"/>
    <dgm:cxn modelId="{92F7F6EB-E566-4419-AB64-04098AE0A226}" type="presParOf" srcId="{E2294618-8F4C-4DF7-BC5A-E4522CC808B5}" destId="{65A7F1F4-8992-45E7-A3CC-4203B3A30596}" srcOrd="4" destOrd="0" presId="urn:microsoft.com/office/officeart/2005/8/layout/vList6"/>
    <dgm:cxn modelId="{91540E38-D4E2-4183-8393-AB64B4E0D445}" type="presParOf" srcId="{65A7F1F4-8992-45E7-A3CC-4203B3A30596}" destId="{A9F30D93-A9D7-40EA-ACEC-38C75E3B69ED}" srcOrd="0" destOrd="0" presId="urn:microsoft.com/office/officeart/2005/8/layout/vList6"/>
    <dgm:cxn modelId="{C27EB14E-58C8-47CE-BE57-D41E68CEC03A}" type="presParOf" srcId="{65A7F1F4-8992-45E7-A3CC-4203B3A30596}" destId="{1E692E3D-6A1F-43BF-832D-2C6FC2450D8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B68B268-6171-449B-8371-BA0874C6E171}" type="doc">
      <dgm:prSet loTypeId="urn:microsoft.com/office/officeart/2005/8/layout/vList5" loCatId="list" qsTypeId="urn:microsoft.com/office/officeart/2005/8/quickstyle/simple1" qsCatId="simple" csTypeId="urn:microsoft.com/office/officeart/2005/8/colors/accent0_3" csCatId="mainScheme" phldr="1"/>
      <dgm:spPr/>
    </dgm:pt>
    <dgm:pt modelId="{2B418C25-AD40-4C8C-B247-541665B8597D}">
      <dgm:prSet phldrT="[Text]" custT="1"/>
      <dgm:spPr/>
      <dgm:t>
        <a:bodyPr/>
        <a:lstStyle/>
        <a:p>
          <a:r>
            <a:rPr lang="en-US" sz="2000" dirty="0"/>
            <a:t>Title IX</a:t>
          </a:r>
        </a:p>
      </dgm:t>
    </dgm:pt>
    <dgm:pt modelId="{66B9A668-9D7B-4B43-81AA-CA9C50AFB330}" type="parTrans" cxnId="{CC7DCF68-0090-4BF8-8F1C-DE17080A3EE6}">
      <dgm:prSet/>
      <dgm:spPr/>
      <dgm:t>
        <a:bodyPr/>
        <a:lstStyle/>
        <a:p>
          <a:endParaRPr lang="en-US"/>
        </a:p>
      </dgm:t>
    </dgm:pt>
    <dgm:pt modelId="{4C2AD96C-0ADE-4EAB-BFC8-0C9EE51EE554}" type="sibTrans" cxnId="{CC7DCF68-0090-4BF8-8F1C-DE17080A3EE6}">
      <dgm:prSet/>
      <dgm:spPr/>
      <dgm:t>
        <a:bodyPr/>
        <a:lstStyle/>
        <a:p>
          <a:endParaRPr lang="en-US"/>
        </a:p>
      </dgm:t>
    </dgm:pt>
    <dgm:pt modelId="{5D1A05A9-70E2-449B-97B0-DA6B0A5976C1}">
      <dgm:prSet phldrT="[Text]" custT="1"/>
      <dgm:spPr/>
      <dgm:t>
        <a:bodyPr/>
        <a:lstStyle/>
        <a:p>
          <a:r>
            <a:rPr lang="en-US" sz="2000" dirty="0"/>
            <a:t>Clery</a:t>
          </a:r>
        </a:p>
      </dgm:t>
    </dgm:pt>
    <dgm:pt modelId="{08BE12EC-2281-43C0-A066-144254CEEE0B}" type="parTrans" cxnId="{A24F34C4-9BB4-4433-A2FC-5EF30B84C42B}">
      <dgm:prSet/>
      <dgm:spPr/>
      <dgm:t>
        <a:bodyPr/>
        <a:lstStyle/>
        <a:p>
          <a:endParaRPr lang="en-US"/>
        </a:p>
      </dgm:t>
    </dgm:pt>
    <dgm:pt modelId="{9F7A632E-75B5-46C1-96DE-D38F685D56C7}" type="sibTrans" cxnId="{A24F34C4-9BB4-4433-A2FC-5EF30B84C42B}">
      <dgm:prSet/>
      <dgm:spPr/>
      <dgm:t>
        <a:bodyPr/>
        <a:lstStyle/>
        <a:p>
          <a:endParaRPr lang="en-US"/>
        </a:p>
      </dgm:t>
    </dgm:pt>
    <dgm:pt modelId="{C3C4C56D-7B93-4186-9A5A-4EF09B792F6B}">
      <dgm:prSet phldrT="[Text]" custT="1"/>
      <dgm:spPr/>
      <dgm:t>
        <a:bodyPr/>
        <a:lstStyle/>
        <a:p>
          <a:r>
            <a:rPr lang="en-US" sz="2000" dirty="0"/>
            <a:t>VAWA</a:t>
          </a:r>
        </a:p>
      </dgm:t>
    </dgm:pt>
    <dgm:pt modelId="{225A7CC3-61B5-4D36-B10E-E314DAD9A7AB}" type="parTrans" cxnId="{D793947D-5660-4B14-BDB2-C867F413A1EA}">
      <dgm:prSet/>
      <dgm:spPr/>
      <dgm:t>
        <a:bodyPr/>
        <a:lstStyle/>
        <a:p>
          <a:endParaRPr lang="en-US"/>
        </a:p>
      </dgm:t>
    </dgm:pt>
    <dgm:pt modelId="{0812F65C-D5E3-4589-89D2-4635996FD8CE}" type="sibTrans" cxnId="{D793947D-5660-4B14-BDB2-C867F413A1EA}">
      <dgm:prSet/>
      <dgm:spPr/>
      <dgm:t>
        <a:bodyPr/>
        <a:lstStyle/>
        <a:p>
          <a:endParaRPr lang="en-US"/>
        </a:p>
      </dgm:t>
    </dgm:pt>
    <dgm:pt modelId="{809CD798-568D-4DB1-B209-AA71D10613EF}">
      <dgm:prSet phldrT="[Text]" custT="1"/>
      <dgm:spPr/>
      <dgm:t>
        <a:bodyPr/>
        <a:lstStyle/>
        <a:p>
          <a:r>
            <a:rPr lang="en-US" sz="1600" dirty="0"/>
            <a:t>Daily crime log</a:t>
          </a:r>
        </a:p>
      </dgm:t>
    </dgm:pt>
    <dgm:pt modelId="{97025225-58CA-47E1-AF15-4617B3AB201B}" type="parTrans" cxnId="{C32A8B68-5D05-417D-B3C1-ECB18367F411}">
      <dgm:prSet/>
      <dgm:spPr/>
      <dgm:t>
        <a:bodyPr/>
        <a:lstStyle/>
        <a:p>
          <a:endParaRPr lang="en-US"/>
        </a:p>
      </dgm:t>
    </dgm:pt>
    <dgm:pt modelId="{ECFFC42F-24FE-460B-9A8B-D4C744084E0B}" type="sibTrans" cxnId="{C32A8B68-5D05-417D-B3C1-ECB18367F411}">
      <dgm:prSet/>
      <dgm:spPr/>
      <dgm:t>
        <a:bodyPr/>
        <a:lstStyle/>
        <a:p>
          <a:endParaRPr lang="en-US"/>
        </a:p>
      </dgm:t>
    </dgm:pt>
    <dgm:pt modelId="{DA9F9514-087B-4E51-B3CF-3C9506AA7191}">
      <dgm:prSet phldrT="[Text]" custT="1"/>
      <dgm:spPr/>
      <dgm:t>
        <a:bodyPr/>
        <a:lstStyle/>
        <a:p>
          <a:r>
            <a:rPr lang="en-US" sz="1600" dirty="0"/>
            <a:t>Timely warnings</a:t>
          </a:r>
        </a:p>
      </dgm:t>
    </dgm:pt>
    <dgm:pt modelId="{DEDCF990-B17D-42B2-99A3-45E1567DFE14}" type="parTrans" cxnId="{14ABCFC3-4780-46FE-B73C-ECA8E963A325}">
      <dgm:prSet/>
      <dgm:spPr/>
      <dgm:t>
        <a:bodyPr/>
        <a:lstStyle/>
        <a:p>
          <a:endParaRPr lang="en-US"/>
        </a:p>
      </dgm:t>
    </dgm:pt>
    <dgm:pt modelId="{A23880BF-093A-45B7-9744-C523A1C34988}" type="sibTrans" cxnId="{14ABCFC3-4780-46FE-B73C-ECA8E963A325}">
      <dgm:prSet/>
      <dgm:spPr/>
      <dgm:t>
        <a:bodyPr/>
        <a:lstStyle/>
        <a:p>
          <a:endParaRPr lang="en-US"/>
        </a:p>
      </dgm:t>
    </dgm:pt>
    <dgm:pt modelId="{E25B1513-29A9-4584-B75E-B82C20048251}">
      <dgm:prSet phldrT="[Text]" custT="1"/>
      <dgm:spPr/>
      <dgm:t>
        <a:bodyPr/>
        <a:lstStyle/>
        <a:p>
          <a:r>
            <a:rPr lang="en-US" sz="1600" dirty="0"/>
            <a:t>Annual report</a:t>
          </a:r>
        </a:p>
      </dgm:t>
    </dgm:pt>
    <dgm:pt modelId="{0A039474-9078-44DE-A868-376C2E9DFBCD}" type="parTrans" cxnId="{14891720-5983-4FED-A687-6EFB73A78542}">
      <dgm:prSet/>
      <dgm:spPr/>
      <dgm:t>
        <a:bodyPr/>
        <a:lstStyle/>
        <a:p>
          <a:endParaRPr lang="en-US"/>
        </a:p>
      </dgm:t>
    </dgm:pt>
    <dgm:pt modelId="{E7E09230-2011-4AED-8DF1-8A165C7D67F1}" type="sibTrans" cxnId="{14891720-5983-4FED-A687-6EFB73A78542}">
      <dgm:prSet/>
      <dgm:spPr/>
      <dgm:t>
        <a:bodyPr/>
        <a:lstStyle/>
        <a:p>
          <a:endParaRPr lang="en-US"/>
        </a:p>
      </dgm:t>
    </dgm:pt>
    <dgm:pt modelId="{00417382-99E3-4BD6-AEB4-4BCA0AED8CA2}">
      <dgm:prSet phldrT="[Text]" custT="1"/>
      <dgm:spPr/>
      <dgm:t>
        <a:bodyPr/>
        <a:lstStyle/>
        <a:p>
          <a:r>
            <a:rPr lang="en-US" sz="1600" dirty="0"/>
            <a:t>Victim brochure</a:t>
          </a:r>
        </a:p>
      </dgm:t>
    </dgm:pt>
    <dgm:pt modelId="{DAF5CAB8-5E98-4BC7-A349-68F308335262}" type="parTrans" cxnId="{7DA47502-D531-4FEC-BF36-E0AA0E086E77}">
      <dgm:prSet/>
      <dgm:spPr/>
      <dgm:t>
        <a:bodyPr/>
        <a:lstStyle/>
        <a:p>
          <a:endParaRPr lang="en-US"/>
        </a:p>
      </dgm:t>
    </dgm:pt>
    <dgm:pt modelId="{FB036005-0AB0-415C-B37E-70A3AC810995}" type="sibTrans" cxnId="{7DA47502-D531-4FEC-BF36-E0AA0E086E77}">
      <dgm:prSet/>
      <dgm:spPr/>
      <dgm:t>
        <a:bodyPr/>
        <a:lstStyle/>
        <a:p>
          <a:endParaRPr lang="en-US"/>
        </a:p>
      </dgm:t>
    </dgm:pt>
    <dgm:pt modelId="{B5EEEF5B-5688-4A00-A3A8-1BC38779CA56}">
      <dgm:prSet phldrT="[Text]" custT="1"/>
      <dgm:spPr/>
      <dgm:t>
        <a:bodyPr/>
        <a:lstStyle/>
        <a:p>
          <a:r>
            <a:rPr lang="en-US" sz="2000" dirty="0"/>
            <a:t>OCR (Dept of Ed)</a:t>
          </a:r>
        </a:p>
      </dgm:t>
    </dgm:pt>
    <dgm:pt modelId="{F79F8239-009B-4A6B-9866-AFA1609DF976}" type="parTrans" cxnId="{4698CE91-11E0-4D3C-A988-5EF647806411}">
      <dgm:prSet/>
      <dgm:spPr/>
      <dgm:t>
        <a:bodyPr/>
        <a:lstStyle/>
        <a:p>
          <a:endParaRPr lang="en-US"/>
        </a:p>
      </dgm:t>
    </dgm:pt>
    <dgm:pt modelId="{046490A0-9B91-4C20-946C-12071E05209D}" type="sibTrans" cxnId="{4698CE91-11E0-4D3C-A988-5EF647806411}">
      <dgm:prSet/>
      <dgm:spPr/>
      <dgm:t>
        <a:bodyPr/>
        <a:lstStyle/>
        <a:p>
          <a:endParaRPr lang="en-US"/>
        </a:p>
      </dgm:t>
    </dgm:pt>
    <dgm:pt modelId="{8DECC60B-34B3-4853-BEA4-D54B00CA78E1}">
      <dgm:prSet phldrT="[Text]" custT="1"/>
      <dgm:spPr/>
      <dgm:t>
        <a:bodyPr/>
        <a:lstStyle/>
        <a:p>
          <a:r>
            <a:rPr lang="en-US" sz="1600" dirty="0"/>
            <a:t>Enforcement &amp; investigations</a:t>
          </a:r>
        </a:p>
      </dgm:t>
    </dgm:pt>
    <dgm:pt modelId="{8D2F7E97-49EC-4796-A76F-31F285293E2D}" type="parTrans" cxnId="{DA53C9C9-E503-4544-A277-29A94FDCC158}">
      <dgm:prSet/>
      <dgm:spPr/>
      <dgm:t>
        <a:bodyPr/>
        <a:lstStyle/>
        <a:p>
          <a:endParaRPr lang="en-US"/>
        </a:p>
      </dgm:t>
    </dgm:pt>
    <dgm:pt modelId="{3FFA48BB-43C3-4FB8-A24C-AE66976742BC}" type="sibTrans" cxnId="{DA53C9C9-E503-4544-A277-29A94FDCC158}">
      <dgm:prSet/>
      <dgm:spPr/>
      <dgm:t>
        <a:bodyPr/>
        <a:lstStyle/>
        <a:p>
          <a:endParaRPr lang="en-US"/>
        </a:p>
      </dgm:t>
    </dgm:pt>
    <dgm:pt modelId="{8EA85854-75A5-4383-A934-0B7497054094}">
      <dgm:prSet phldrT="[Text]" custT="1"/>
      <dgm:spPr/>
      <dgm:t>
        <a:bodyPr/>
        <a:lstStyle/>
        <a:p>
          <a:r>
            <a:rPr lang="en-US" sz="1600" dirty="0"/>
            <a:t>Resolution agreements</a:t>
          </a:r>
        </a:p>
      </dgm:t>
    </dgm:pt>
    <dgm:pt modelId="{5EE67551-F6C8-4A2B-9DA7-BF9D52115671}" type="parTrans" cxnId="{C4EC07A6-769D-4CEA-8E87-FC5318863361}">
      <dgm:prSet/>
      <dgm:spPr/>
      <dgm:t>
        <a:bodyPr/>
        <a:lstStyle/>
        <a:p>
          <a:endParaRPr lang="en-US"/>
        </a:p>
      </dgm:t>
    </dgm:pt>
    <dgm:pt modelId="{E00972B0-0873-4EAB-A6D8-5E9123BF22FE}" type="sibTrans" cxnId="{C4EC07A6-769D-4CEA-8E87-FC5318863361}">
      <dgm:prSet/>
      <dgm:spPr/>
      <dgm:t>
        <a:bodyPr/>
        <a:lstStyle/>
        <a:p>
          <a:endParaRPr lang="en-US"/>
        </a:p>
      </dgm:t>
    </dgm:pt>
    <dgm:pt modelId="{C36D9B7A-E0C3-4328-9513-6553C7F8616E}">
      <dgm:prSet phldrT="[Text]" custT="1"/>
      <dgm:spPr/>
      <dgm:t>
        <a:bodyPr/>
        <a:lstStyle/>
        <a:p>
          <a:r>
            <a:rPr lang="en-US" sz="1600" dirty="0"/>
            <a:t>34 CFR 106</a:t>
          </a:r>
        </a:p>
      </dgm:t>
    </dgm:pt>
    <dgm:pt modelId="{140404FE-839B-4B2C-AF27-D3B6653B4A3D}" type="parTrans" cxnId="{E28B91C4-8C9B-456F-BF47-5009C05A8A5A}">
      <dgm:prSet/>
      <dgm:spPr/>
      <dgm:t>
        <a:bodyPr/>
        <a:lstStyle/>
        <a:p>
          <a:endParaRPr lang="en-US"/>
        </a:p>
      </dgm:t>
    </dgm:pt>
    <dgm:pt modelId="{AE500C07-BDE2-4F41-9BBD-7B02552AFFB8}" type="sibTrans" cxnId="{E28B91C4-8C9B-456F-BF47-5009C05A8A5A}">
      <dgm:prSet/>
      <dgm:spPr/>
      <dgm:t>
        <a:bodyPr/>
        <a:lstStyle/>
        <a:p>
          <a:endParaRPr lang="en-US"/>
        </a:p>
      </dgm:t>
    </dgm:pt>
    <dgm:pt modelId="{FA4F1178-2A84-45A3-BFA3-02F9547C1EA4}">
      <dgm:prSet phldrT="[Text]" custT="1"/>
      <dgm:spPr/>
      <dgm:t>
        <a:bodyPr/>
        <a:lstStyle/>
        <a:p>
          <a:r>
            <a:rPr lang="en-US" sz="2000" dirty="0"/>
            <a:t>Campus </a:t>
          </a:r>
          <a:r>
            <a:rPr lang="en-US" sz="2000" dirty="0" err="1"/>
            <a:t>SaVE</a:t>
          </a:r>
          <a:r>
            <a:rPr lang="en-US" sz="2000" dirty="0"/>
            <a:t> Act</a:t>
          </a:r>
        </a:p>
      </dgm:t>
    </dgm:pt>
    <dgm:pt modelId="{0C990B28-4465-4FEF-AF31-2EB49EED7501}" type="parTrans" cxnId="{B46EAD78-63EE-4461-8799-5FF215D57230}">
      <dgm:prSet/>
      <dgm:spPr/>
      <dgm:t>
        <a:bodyPr/>
        <a:lstStyle/>
        <a:p>
          <a:endParaRPr lang="en-US"/>
        </a:p>
      </dgm:t>
    </dgm:pt>
    <dgm:pt modelId="{47B99160-4867-429B-B44D-25301C6BB93D}" type="sibTrans" cxnId="{B46EAD78-63EE-4461-8799-5FF215D57230}">
      <dgm:prSet/>
      <dgm:spPr/>
      <dgm:t>
        <a:bodyPr/>
        <a:lstStyle/>
        <a:p>
          <a:endParaRPr lang="en-US"/>
        </a:p>
      </dgm:t>
    </dgm:pt>
    <dgm:pt modelId="{33569A3C-62D0-4F52-BDE1-2326423E906F}">
      <dgm:prSet phldrT="[Text]" custT="1"/>
      <dgm:spPr/>
      <dgm:t>
        <a:bodyPr/>
        <a:lstStyle/>
        <a:p>
          <a:r>
            <a:rPr lang="en-US" sz="1400" dirty="0"/>
            <a:t>Prevention &amp; education programs</a:t>
          </a:r>
        </a:p>
      </dgm:t>
    </dgm:pt>
    <dgm:pt modelId="{46E1D166-5C4A-4649-8A21-9F61A7B0A128}" type="parTrans" cxnId="{2B1B50CD-CE72-4D43-B092-CEFB8FCBA80E}">
      <dgm:prSet/>
      <dgm:spPr/>
      <dgm:t>
        <a:bodyPr/>
        <a:lstStyle/>
        <a:p>
          <a:endParaRPr lang="en-US"/>
        </a:p>
      </dgm:t>
    </dgm:pt>
    <dgm:pt modelId="{FBED7DEC-CF72-4A4C-9E41-712E5508C7A3}" type="sibTrans" cxnId="{2B1B50CD-CE72-4D43-B092-CEFB8FCBA80E}">
      <dgm:prSet/>
      <dgm:spPr/>
      <dgm:t>
        <a:bodyPr/>
        <a:lstStyle/>
        <a:p>
          <a:endParaRPr lang="en-US"/>
        </a:p>
      </dgm:t>
    </dgm:pt>
    <dgm:pt modelId="{CDFD78EF-B814-4052-B0EE-AD010F8AFB21}">
      <dgm:prSet phldrT="[Text]" custT="1"/>
      <dgm:spPr/>
      <dgm:t>
        <a:bodyPr/>
        <a:lstStyle/>
        <a:p>
          <a:r>
            <a:rPr lang="en-US" sz="1400" dirty="0"/>
            <a:t>Fair, equitable process</a:t>
          </a:r>
        </a:p>
      </dgm:t>
    </dgm:pt>
    <dgm:pt modelId="{A83F6DA1-27A8-4875-8E87-3FAA9870BC16}" type="parTrans" cxnId="{BDD74806-E592-44AE-B6E2-CC61C9301FF5}">
      <dgm:prSet/>
      <dgm:spPr/>
      <dgm:t>
        <a:bodyPr/>
        <a:lstStyle/>
        <a:p>
          <a:endParaRPr lang="en-US"/>
        </a:p>
      </dgm:t>
    </dgm:pt>
    <dgm:pt modelId="{244A1693-4AB9-42A4-A5F0-7F3A1C45647D}" type="sibTrans" cxnId="{BDD74806-E592-44AE-B6E2-CC61C9301FF5}">
      <dgm:prSet/>
      <dgm:spPr/>
      <dgm:t>
        <a:bodyPr/>
        <a:lstStyle/>
        <a:p>
          <a:endParaRPr lang="en-US"/>
        </a:p>
      </dgm:t>
    </dgm:pt>
    <dgm:pt modelId="{A76B6244-D0A8-4F93-8E84-180A42EAFABA}">
      <dgm:prSet phldrT="[Text]" custT="1"/>
      <dgm:spPr/>
      <dgm:t>
        <a:bodyPr/>
        <a:lstStyle/>
        <a:p>
          <a:r>
            <a:rPr lang="en-US" sz="1400" dirty="0"/>
            <a:t>Transparent &amp; timely</a:t>
          </a:r>
        </a:p>
      </dgm:t>
    </dgm:pt>
    <dgm:pt modelId="{5560CF91-F77C-4484-99D3-5F7EC810FF4F}" type="parTrans" cxnId="{4F9260EA-4187-4CFA-B557-FCA19B889D7D}">
      <dgm:prSet/>
      <dgm:spPr/>
      <dgm:t>
        <a:bodyPr/>
        <a:lstStyle/>
        <a:p>
          <a:endParaRPr lang="en-US"/>
        </a:p>
      </dgm:t>
    </dgm:pt>
    <dgm:pt modelId="{735385AE-7863-4DED-8B5A-A529CE067660}" type="sibTrans" cxnId="{4F9260EA-4187-4CFA-B557-FCA19B889D7D}">
      <dgm:prSet/>
      <dgm:spPr/>
      <dgm:t>
        <a:bodyPr/>
        <a:lstStyle/>
        <a:p>
          <a:endParaRPr lang="en-US"/>
        </a:p>
      </dgm:t>
    </dgm:pt>
    <dgm:pt modelId="{1852F912-192A-4603-B7B8-FD51D07B90C4}">
      <dgm:prSet phldrT="[Text]" custT="1"/>
      <dgm:spPr/>
      <dgm:t>
        <a:bodyPr/>
        <a:lstStyle/>
        <a:p>
          <a:r>
            <a:rPr lang="en-US" sz="1400" dirty="0"/>
            <a:t>Annual training</a:t>
          </a:r>
        </a:p>
      </dgm:t>
    </dgm:pt>
    <dgm:pt modelId="{009DA12F-7E4E-4586-B0F6-51A94AAC62AA}" type="parTrans" cxnId="{B9E2843E-1822-43C1-B1D3-1CBD5F300AED}">
      <dgm:prSet/>
      <dgm:spPr/>
      <dgm:t>
        <a:bodyPr/>
        <a:lstStyle/>
        <a:p>
          <a:endParaRPr lang="en-US"/>
        </a:p>
      </dgm:t>
    </dgm:pt>
    <dgm:pt modelId="{9DA65EE7-5DE2-4937-8304-91C5E1609855}" type="sibTrans" cxnId="{B9E2843E-1822-43C1-B1D3-1CBD5F300AED}">
      <dgm:prSet/>
      <dgm:spPr/>
      <dgm:t>
        <a:bodyPr/>
        <a:lstStyle/>
        <a:p>
          <a:endParaRPr lang="en-US"/>
        </a:p>
      </dgm:t>
    </dgm:pt>
    <dgm:pt modelId="{B27B99AD-3F10-4CD4-85B6-29B1C19989EF}" type="pres">
      <dgm:prSet presAssocID="{4B68B268-6171-449B-8371-BA0874C6E171}" presName="Name0" presStyleCnt="0">
        <dgm:presLayoutVars>
          <dgm:dir/>
          <dgm:animLvl val="lvl"/>
          <dgm:resizeHandles val="exact"/>
        </dgm:presLayoutVars>
      </dgm:prSet>
      <dgm:spPr/>
    </dgm:pt>
    <dgm:pt modelId="{8860FD61-6D89-4305-B1D0-24FE99C8CCC4}" type="pres">
      <dgm:prSet presAssocID="{2B418C25-AD40-4C8C-B247-541665B8597D}" presName="linNode" presStyleCnt="0"/>
      <dgm:spPr/>
    </dgm:pt>
    <dgm:pt modelId="{673BF545-AC79-4582-B6CF-E6A2E599044D}" type="pres">
      <dgm:prSet presAssocID="{2B418C25-AD40-4C8C-B247-541665B8597D}" presName="parentText" presStyleLbl="node1" presStyleIdx="0" presStyleCnt="5">
        <dgm:presLayoutVars>
          <dgm:chMax val="1"/>
          <dgm:bulletEnabled val="1"/>
        </dgm:presLayoutVars>
      </dgm:prSet>
      <dgm:spPr/>
    </dgm:pt>
    <dgm:pt modelId="{97A3FD00-1BA1-42BA-980D-893A7AE786A4}" type="pres">
      <dgm:prSet presAssocID="{2B418C25-AD40-4C8C-B247-541665B8597D}" presName="descendantText" presStyleLbl="alignAccFollowNode1" presStyleIdx="0" presStyleCnt="5">
        <dgm:presLayoutVars>
          <dgm:bulletEnabled val="1"/>
        </dgm:presLayoutVars>
      </dgm:prSet>
      <dgm:spPr/>
    </dgm:pt>
    <dgm:pt modelId="{9BFF49F9-689E-4CB3-A8E6-085E328546F5}" type="pres">
      <dgm:prSet presAssocID="{4C2AD96C-0ADE-4EAB-BFC8-0C9EE51EE554}" presName="sp" presStyleCnt="0"/>
      <dgm:spPr/>
    </dgm:pt>
    <dgm:pt modelId="{A649806A-D5EA-4670-94C4-CF85C2C27902}" type="pres">
      <dgm:prSet presAssocID="{5D1A05A9-70E2-449B-97B0-DA6B0A5976C1}" presName="linNode" presStyleCnt="0"/>
      <dgm:spPr/>
    </dgm:pt>
    <dgm:pt modelId="{19A951BC-2879-400E-9921-00BE49B477FD}" type="pres">
      <dgm:prSet presAssocID="{5D1A05A9-70E2-449B-97B0-DA6B0A5976C1}" presName="parentText" presStyleLbl="node1" presStyleIdx="1" presStyleCnt="5">
        <dgm:presLayoutVars>
          <dgm:chMax val="1"/>
          <dgm:bulletEnabled val="1"/>
        </dgm:presLayoutVars>
      </dgm:prSet>
      <dgm:spPr/>
    </dgm:pt>
    <dgm:pt modelId="{6CA601ED-016B-4B24-834A-718184058C3E}" type="pres">
      <dgm:prSet presAssocID="{5D1A05A9-70E2-449B-97B0-DA6B0A5976C1}" presName="descendantText" presStyleLbl="alignAccFollowNode1" presStyleIdx="1" presStyleCnt="5">
        <dgm:presLayoutVars>
          <dgm:bulletEnabled val="1"/>
        </dgm:presLayoutVars>
      </dgm:prSet>
      <dgm:spPr/>
    </dgm:pt>
    <dgm:pt modelId="{96B35910-3C7A-4F17-9503-B950BFF3757D}" type="pres">
      <dgm:prSet presAssocID="{9F7A632E-75B5-46C1-96DE-D38F685D56C7}" presName="sp" presStyleCnt="0"/>
      <dgm:spPr/>
    </dgm:pt>
    <dgm:pt modelId="{98782E38-E5F9-4167-BFAB-0B9FB6A78FE4}" type="pres">
      <dgm:prSet presAssocID="{FA4F1178-2A84-45A3-BFA3-02F9547C1EA4}" presName="linNode" presStyleCnt="0"/>
      <dgm:spPr/>
    </dgm:pt>
    <dgm:pt modelId="{D2444853-FCF5-4B72-BD49-24DDEFCC9AEA}" type="pres">
      <dgm:prSet presAssocID="{FA4F1178-2A84-45A3-BFA3-02F9547C1EA4}" presName="parentText" presStyleLbl="node1" presStyleIdx="2" presStyleCnt="5">
        <dgm:presLayoutVars>
          <dgm:chMax val="1"/>
          <dgm:bulletEnabled val="1"/>
        </dgm:presLayoutVars>
      </dgm:prSet>
      <dgm:spPr/>
    </dgm:pt>
    <dgm:pt modelId="{28ED9AA6-76B4-4CE6-AA29-E4E8A5BA94AB}" type="pres">
      <dgm:prSet presAssocID="{FA4F1178-2A84-45A3-BFA3-02F9547C1EA4}" presName="descendantText" presStyleLbl="alignAccFollowNode1" presStyleIdx="2" presStyleCnt="5" custScaleY="131767">
        <dgm:presLayoutVars>
          <dgm:bulletEnabled val="1"/>
        </dgm:presLayoutVars>
      </dgm:prSet>
      <dgm:spPr/>
    </dgm:pt>
    <dgm:pt modelId="{76797005-23E9-4843-B5A6-AC5C883705D8}" type="pres">
      <dgm:prSet presAssocID="{47B99160-4867-429B-B44D-25301C6BB93D}" presName="sp" presStyleCnt="0"/>
      <dgm:spPr/>
    </dgm:pt>
    <dgm:pt modelId="{B84B0834-5C2A-4DC4-8405-873302C648CE}" type="pres">
      <dgm:prSet presAssocID="{C3C4C56D-7B93-4186-9A5A-4EF09B792F6B}" presName="linNode" presStyleCnt="0"/>
      <dgm:spPr/>
    </dgm:pt>
    <dgm:pt modelId="{84F89927-9CD9-47B8-9C10-CA7C3FA17EB3}" type="pres">
      <dgm:prSet presAssocID="{C3C4C56D-7B93-4186-9A5A-4EF09B792F6B}" presName="parentText" presStyleLbl="node1" presStyleIdx="3" presStyleCnt="5">
        <dgm:presLayoutVars>
          <dgm:chMax val="1"/>
          <dgm:bulletEnabled val="1"/>
        </dgm:presLayoutVars>
      </dgm:prSet>
      <dgm:spPr/>
    </dgm:pt>
    <dgm:pt modelId="{0AC7F358-C693-42D9-9790-FDE69080AEC5}" type="pres">
      <dgm:prSet presAssocID="{C3C4C56D-7B93-4186-9A5A-4EF09B792F6B}" presName="descendantText" presStyleLbl="alignAccFollowNode1" presStyleIdx="3" presStyleCnt="5">
        <dgm:presLayoutVars>
          <dgm:bulletEnabled val="1"/>
        </dgm:presLayoutVars>
      </dgm:prSet>
      <dgm:spPr/>
    </dgm:pt>
    <dgm:pt modelId="{380C7F89-FEFE-4EF4-9750-6AA2BB2358F0}" type="pres">
      <dgm:prSet presAssocID="{0812F65C-D5E3-4589-89D2-4635996FD8CE}" presName="sp" presStyleCnt="0"/>
      <dgm:spPr/>
    </dgm:pt>
    <dgm:pt modelId="{2FCC0D91-3358-402B-A62C-A73486671444}" type="pres">
      <dgm:prSet presAssocID="{B5EEEF5B-5688-4A00-A3A8-1BC38779CA56}" presName="linNode" presStyleCnt="0"/>
      <dgm:spPr/>
    </dgm:pt>
    <dgm:pt modelId="{28E64359-79BE-4E24-A4B3-D0D8C4C6E927}" type="pres">
      <dgm:prSet presAssocID="{B5EEEF5B-5688-4A00-A3A8-1BC38779CA56}" presName="parentText" presStyleLbl="node1" presStyleIdx="4" presStyleCnt="5">
        <dgm:presLayoutVars>
          <dgm:chMax val="1"/>
          <dgm:bulletEnabled val="1"/>
        </dgm:presLayoutVars>
      </dgm:prSet>
      <dgm:spPr/>
    </dgm:pt>
    <dgm:pt modelId="{ACF92F75-A3E3-4440-ADE2-5C81EE5B0F8B}" type="pres">
      <dgm:prSet presAssocID="{B5EEEF5B-5688-4A00-A3A8-1BC38779CA56}" presName="descendantText" presStyleLbl="alignAccFollowNode1" presStyleIdx="4" presStyleCnt="5">
        <dgm:presLayoutVars>
          <dgm:bulletEnabled val="1"/>
        </dgm:presLayoutVars>
      </dgm:prSet>
      <dgm:spPr/>
    </dgm:pt>
  </dgm:ptLst>
  <dgm:cxnLst>
    <dgm:cxn modelId="{7DA47502-D531-4FEC-BF36-E0AA0E086E77}" srcId="{C3C4C56D-7B93-4186-9A5A-4EF09B792F6B}" destId="{00417382-99E3-4BD6-AEB4-4BCA0AED8CA2}" srcOrd="0" destOrd="0" parTransId="{DAF5CAB8-5E98-4BC7-A349-68F308335262}" sibTransId="{FB036005-0AB0-415C-B37E-70A3AC810995}"/>
    <dgm:cxn modelId="{BDD74806-E592-44AE-B6E2-CC61C9301FF5}" srcId="{FA4F1178-2A84-45A3-BFA3-02F9547C1EA4}" destId="{CDFD78EF-B814-4052-B0EE-AD010F8AFB21}" srcOrd="1" destOrd="0" parTransId="{A83F6DA1-27A8-4875-8E87-3FAA9870BC16}" sibTransId="{244A1693-4AB9-42A4-A5F0-7F3A1C45647D}"/>
    <dgm:cxn modelId="{5ADD9209-F5BD-4668-9D1A-BAEC425FB765}" type="presOf" srcId="{1852F912-192A-4603-B7B8-FD51D07B90C4}" destId="{28ED9AA6-76B4-4CE6-AA29-E4E8A5BA94AB}" srcOrd="0" destOrd="3" presId="urn:microsoft.com/office/officeart/2005/8/layout/vList5"/>
    <dgm:cxn modelId="{307EAA0C-0EA3-4F76-A388-4F6BABCEAB23}" type="presOf" srcId="{C36D9B7A-E0C3-4328-9513-6553C7F8616E}" destId="{97A3FD00-1BA1-42BA-980D-893A7AE786A4}" srcOrd="0" destOrd="0" presId="urn:microsoft.com/office/officeart/2005/8/layout/vList5"/>
    <dgm:cxn modelId="{6A1C0412-C33B-4F1D-95A6-806106B3610D}" type="presOf" srcId="{8EA85854-75A5-4383-A934-0B7497054094}" destId="{ACF92F75-A3E3-4440-ADE2-5C81EE5B0F8B}" srcOrd="0" destOrd="1" presId="urn:microsoft.com/office/officeart/2005/8/layout/vList5"/>
    <dgm:cxn modelId="{708CCA14-9487-4163-B4C3-D6F9C37A5452}" type="presOf" srcId="{2B418C25-AD40-4C8C-B247-541665B8597D}" destId="{673BF545-AC79-4582-B6CF-E6A2E599044D}" srcOrd="0" destOrd="0" presId="urn:microsoft.com/office/officeart/2005/8/layout/vList5"/>
    <dgm:cxn modelId="{A8CCB616-79ED-4D84-B691-BA637F9DA4E8}" type="presOf" srcId="{A76B6244-D0A8-4F93-8E84-180A42EAFABA}" destId="{28ED9AA6-76B4-4CE6-AA29-E4E8A5BA94AB}" srcOrd="0" destOrd="2" presId="urn:microsoft.com/office/officeart/2005/8/layout/vList5"/>
    <dgm:cxn modelId="{84D8F31E-6551-4818-9104-1B63D84007F4}" type="presOf" srcId="{C3C4C56D-7B93-4186-9A5A-4EF09B792F6B}" destId="{84F89927-9CD9-47B8-9C10-CA7C3FA17EB3}" srcOrd="0" destOrd="0" presId="urn:microsoft.com/office/officeart/2005/8/layout/vList5"/>
    <dgm:cxn modelId="{14891720-5983-4FED-A687-6EFB73A78542}" srcId="{5D1A05A9-70E2-449B-97B0-DA6B0A5976C1}" destId="{E25B1513-29A9-4584-B75E-B82C20048251}" srcOrd="2" destOrd="0" parTransId="{0A039474-9078-44DE-A868-376C2E9DFBCD}" sibTransId="{E7E09230-2011-4AED-8DF1-8A165C7D67F1}"/>
    <dgm:cxn modelId="{B9E2843E-1822-43C1-B1D3-1CBD5F300AED}" srcId="{FA4F1178-2A84-45A3-BFA3-02F9547C1EA4}" destId="{1852F912-192A-4603-B7B8-FD51D07B90C4}" srcOrd="3" destOrd="0" parTransId="{009DA12F-7E4E-4586-B0F6-51A94AAC62AA}" sibTransId="{9DA65EE7-5DE2-4937-8304-91C5E1609855}"/>
    <dgm:cxn modelId="{A5E3A13F-4351-4B88-92BD-2A0953006B23}" type="presOf" srcId="{809CD798-568D-4DB1-B209-AA71D10613EF}" destId="{6CA601ED-016B-4B24-834A-718184058C3E}" srcOrd="0" destOrd="0" presId="urn:microsoft.com/office/officeart/2005/8/layout/vList5"/>
    <dgm:cxn modelId="{5DD91B5B-D1E9-4BF4-9D41-E1E905461C24}" type="presOf" srcId="{33569A3C-62D0-4F52-BDE1-2326423E906F}" destId="{28ED9AA6-76B4-4CE6-AA29-E4E8A5BA94AB}" srcOrd="0" destOrd="0" presId="urn:microsoft.com/office/officeart/2005/8/layout/vList5"/>
    <dgm:cxn modelId="{D0628A46-2087-4519-8900-65FFC9A93589}" type="presOf" srcId="{FA4F1178-2A84-45A3-BFA3-02F9547C1EA4}" destId="{D2444853-FCF5-4B72-BD49-24DDEFCC9AEA}" srcOrd="0" destOrd="0" presId="urn:microsoft.com/office/officeart/2005/8/layout/vList5"/>
    <dgm:cxn modelId="{C32A8B68-5D05-417D-B3C1-ECB18367F411}" srcId="{5D1A05A9-70E2-449B-97B0-DA6B0A5976C1}" destId="{809CD798-568D-4DB1-B209-AA71D10613EF}" srcOrd="0" destOrd="0" parTransId="{97025225-58CA-47E1-AF15-4617B3AB201B}" sibTransId="{ECFFC42F-24FE-460B-9A8B-D4C744084E0B}"/>
    <dgm:cxn modelId="{CC7DCF68-0090-4BF8-8F1C-DE17080A3EE6}" srcId="{4B68B268-6171-449B-8371-BA0874C6E171}" destId="{2B418C25-AD40-4C8C-B247-541665B8597D}" srcOrd="0" destOrd="0" parTransId="{66B9A668-9D7B-4B43-81AA-CA9C50AFB330}" sibTransId="{4C2AD96C-0ADE-4EAB-BFC8-0C9EE51EE554}"/>
    <dgm:cxn modelId="{B46EAD78-63EE-4461-8799-5FF215D57230}" srcId="{4B68B268-6171-449B-8371-BA0874C6E171}" destId="{FA4F1178-2A84-45A3-BFA3-02F9547C1EA4}" srcOrd="2" destOrd="0" parTransId="{0C990B28-4465-4FEF-AF31-2EB49EED7501}" sibTransId="{47B99160-4867-429B-B44D-25301C6BB93D}"/>
    <dgm:cxn modelId="{D793947D-5660-4B14-BDB2-C867F413A1EA}" srcId="{4B68B268-6171-449B-8371-BA0874C6E171}" destId="{C3C4C56D-7B93-4186-9A5A-4EF09B792F6B}" srcOrd="3" destOrd="0" parTransId="{225A7CC3-61B5-4D36-B10E-E314DAD9A7AB}" sibTransId="{0812F65C-D5E3-4589-89D2-4635996FD8CE}"/>
    <dgm:cxn modelId="{916BC68F-17A1-4C86-A153-490DFC99DE59}" type="presOf" srcId="{CDFD78EF-B814-4052-B0EE-AD010F8AFB21}" destId="{28ED9AA6-76B4-4CE6-AA29-E4E8A5BA94AB}" srcOrd="0" destOrd="1" presId="urn:microsoft.com/office/officeart/2005/8/layout/vList5"/>
    <dgm:cxn modelId="{4698CE91-11E0-4D3C-A988-5EF647806411}" srcId="{4B68B268-6171-449B-8371-BA0874C6E171}" destId="{B5EEEF5B-5688-4A00-A3A8-1BC38779CA56}" srcOrd="4" destOrd="0" parTransId="{F79F8239-009B-4A6B-9866-AFA1609DF976}" sibTransId="{046490A0-9B91-4C20-946C-12071E05209D}"/>
    <dgm:cxn modelId="{00188996-4F29-4E25-B267-2D85DAEB85EC}" type="presOf" srcId="{00417382-99E3-4BD6-AEB4-4BCA0AED8CA2}" destId="{0AC7F358-C693-42D9-9790-FDE69080AEC5}" srcOrd="0" destOrd="0" presId="urn:microsoft.com/office/officeart/2005/8/layout/vList5"/>
    <dgm:cxn modelId="{B74B1E97-674F-4514-8707-FB65DD0E9938}" type="presOf" srcId="{E25B1513-29A9-4584-B75E-B82C20048251}" destId="{6CA601ED-016B-4B24-834A-718184058C3E}" srcOrd="0" destOrd="2" presId="urn:microsoft.com/office/officeart/2005/8/layout/vList5"/>
    <dgm:cxn modelId="{C4EC07A6-769D-4CEA-8E87-FC5318863361}" srcId="{B5EEEF5B-5688-4A00-A3A8-1BC38779CA56}" destId="{8EA85854-75A5-4383-A934-0B7497054094}" srcOrd="1" destOrd="0" parTransId="{5EE67551-F6C8-4A2B-9DA7-BF9D52115671}" sibTransId="{E00972B0-0873-4EAB-A6D8-5E9123BF22FE}"/>
    <dgm:cxn modelId="{07723EAC-9D9E-41C0-AEA6-2CE265DA141B}" type="presOf" srcId="{4B68B268-6171-449B-8371-BA0874C6E171}" destId="{B27B99AD-3F10-4CD4-85B6-29B1C19989EF}" srcOrd="0" destOrd="0" presId="urn:microsoft.com/office/officeart/2005/8/layout/vList5"/>
    <dgm:cxn modelId="{48DD61B9-D2E8-4A4A-8E75-0C78230A065F}" type="presOf" srcId="{B5EEEF5B-5688-4A00-A3A8-1BC38779CA56}" destId="{28E64359-79BE-4E24-A4B3-D0D8C4C6E927}" srcOrd="0" destOrd="0" presId="urn:microsoft.com/office/officeart/2005/8/layout/vList5"/>
    <dgm:cxn modelId="{14ABCFC3-4780-46FE-B73C-ECA8E963A325}" srcId="{5D1A05A9-70E2-449B-97B0-DA6B0A5976C1}" destId="{DA9F9514-087B-4E51-B3CF-3C9506AA7191}" srcOrd="1" destOrd="0" parTransId="{DEDCF990-B17D-42B2-99A3-45E1567DFE14}" sibTransId="{A23880BF-093A-45B7-9744-C523A1C34988}"/>
    <dgm:cxn modelId="{A24F34C4-9BB4-4433-A2FC-5EF30B84C42B}" srcId="{4B68B268-6171-449B-8371-BA0874C6E171}" destId="{5D1A05A9-70E2-449B-97B0-DA6B0A5976C1}" srcOrd="1" destOrd="0" parTransId="{08BE12EC-2281-43C0-A066-144254CEEE0B}" sibTransId="{9F7A632E-75B5-46C1-96DE-D38F685D56C7}"/>
    <dgm:cxn modelId="{E28B91C4-8C9B-456F-BF47-5009C05A8A5A}" srcId="{2B418C25-AD40-4C8C-B247-541665B8597D}" destId="{C36D9B7A-E0C3-4328-9513-6553C7F8616E}" srcOrd="0" destOrd="0" parTransId="{140404FE-839B-4B2C-AF27-D3B6653B4A3D}" sibTransId="{AE500C07-BDE2-4F41-9BBD-7B02552AFFB8}"/>
    <dgm:cxn modelId="{AB089FC5-A672-4C4C-A1F9-1BED1948129F}" type="presOf" srcId="{DA9F9514-087B-4E51-B3CF-3C9506AA7191}" destId="{6CA601ED-016B-4B24-834A-718184058C3E}" srcOrd="0" destOrd="1" presId="urn:microsoft.com/office/officeart/2005/8/layout/vList5"/>
    <dgm:cxn modelId="{DA53C9C9-E503-4544-A277-29A94FDCC158}" srcId="{B5EEEF5B-5688-4A00-A3A8-1BC38779CA56}" destId="{8DECC60B-34B3-4853-BEA4-D54B00CA78E1}" srcOrd="0" destOrd="0" parTransId="{8D2F7E97-49EC-4796-A76F-31F285293E2D}" sibTransId="{3FFA48BB-43C3-4FB8-A24C-AE66976742BC}"/>
    <dgm:cxn modelId="{2B1B50CD-CE72-4D43-B092-CEFB8FCBA80E}" srcId="{FA4F1178-2A84-45A3-BFA3-02F9547C1EA4}" destId="{33569A3C-62D0-4F52-BDE1-2326423E906F}" srcOrd="0" destOrd="0" parTransId="{46E1D166-5C4A-4649-8A21-9F61A7B0A128}" sibTransId="{FBED7DEC-CF72-4A4C-9E41-712E5508C7A3}"/>
    <dgm:cxn modelId="{7FCCE8CF-D203-4242-892E-38F61A2F0374}" type="presOf" srcId="{5D1A05A9-70E2-449B-97B0-DA6B0A5976C1}" destId="{19A951BC-2879-400E-9921-00BE49B477FD}" srcOrd="0" destOrd="0" presId="urn:microsoft.com/office/officeart/2005/8/layout/vList5"/>
    <dgm:cxn modelId="{9B4E98DE-8AEC-4628-AAF7-C67CBC0A36A7}" type="presOf" srcId="{8DECC60B-34B3-4853-BEA4-D54B00CA78E1}" destId="{ACF92F75-A3E3-4440-ADE2-5C81EE5B0F8B}" srcOrd="0" destOrd="0" presId="urn:microsoft.com/office/officeart/2005/8/layout/vList5"/>
    <dgm:cxn modelId="{4F9260EA-4187-4CFA-B557-FCA19B889D7D}" srcId="{FA4F1178-2A84-45A3-BFA3-02F9547C1EA4}" destId="{A76B6244-D0A8-4F93-8E84-180A42EAFABA}" srcOrd="2" destOrd="0" parTransId="{5560CF91-F77C-4484-99D3-5F7EC810FF4F}" sibTransId="{735385AE-7863-4DED-8B5A-A529CE067660}"/>
    <dgm:cxn modelId="{1B25D5B6-7166-4C4A-A8D8-04F72395F0BA}" type="presParOf" srcId="{B27B99AD-3F10-4CD4-85B6-29B1C19989EF}" destId="{8860FD61-6D89-4305-B1D0-24FE99C8CCC4}" srcOrd="0" destOrd="0" presId="urn:microsoft.com/office/officeart/2005/8/layout/vList5"/>
    <dgm:cxn modelId="{B199AC05-4EC8-4D70-AA80-858E6F34DF85}" type="presParOf" srcId="{8860FD61-6D89-4305-B1D0-24FE99C8CCC4}" destId="{673BF545-AC79-4582-B6CF-E6A2E599044D}" srcOrd="0" destOrd="0" presId="urn:microsoft.com/office/officeart/2005/8/layout/vList5"/>
    <dgm:cxn modelId="{467BEBDE-E0DD-470C-AFAB-DEF573EA485B}" type="presParOf" srcId="{8860FD61-6D89-4305-B1D0-24FE99C8CCC4}" destId="{97A3FD00-1BA1-42BA-980D-893A7AE786A4}" srcOrd="1" destOrd="0" presId="urn:microsoft.com/office/officeart/2005/8/layout/vList5"/>
    <dgm:cxn modelId="{31791F74-E167-479F-9B33-AE7630483450}" type="presParOf" srcId="{B27B99AD-3F10-4CD4-85B6-29B1C19989EF}" destId="{9BFF49F9-689E-4CB3-A8E6-085E328546F5}" srcOrd="1" destOrd="0" presId="urn:microsoft.com/office/officeart/2005/8/layout/vList5"/>
    <dgm:cxn modelId="{0034AFB0-DD96-402D-882A-84B8428266CE}" type="presParOf" srcId="{B27B99AD-3F10-4CD4-85B6-29B1C19989EF}" destId="{A649806A-D5EA-4670-94C4-CF85C2C27902}" srcOrd="2" destOrd="0" presId="urn:microsoft.com/office/officeart/2005/8/layout/vList5"/>
    <dgm:cxn modelId="{197CC32F-57D1-46FD-9C7B-A92EEB9E7A50}" type="presParOf" srcId="{A649806A-D5EA-4670-94C4-CF85C2C27902}" destId="{19A951BC-2879-400E-9921-00BE49B477FD}" srcOrd="0" destOrd="0" presId="urn:microsoft.com/office/officeart/2005/8/layout/vList5"/>
    <dgm:cxn modelId="{4F7103B6-0119-4455-8C4A-DC2814386EC6}" type="presParOf" srcId="{A649806A-D5EA-4670-94C4-CF85C2C27902}" destId="{6CA601ED-016B-4B24-834A-718184058C3E}" srcOrd="1" destOrd="0" presId="urn:microsoft.com/office/officeart/2005/8/layout/vList5"/>
    <dgm:cxn modelId="{479E15C4-D45F-4BAF-A2A5-EE2ACDDA68D2}" type="presParOf" srcId="{B27B99AD-3F10-4CD4-85B6-29B1C19989EF}" destId="{96B35910-3C7A-4F17-9503-B950BFF3757D}" srcOrd="3" destOrd="0" presId="urn:microsoft.com/office/officeart/2005/8/layout/vList5"/>
    <dgm:cxn modelId="{472DA7D6-E1DF-47C9-8C43-2B72E974E852}" type="presParOf" srcId="{B27B99AD-3F10-4CD4-85B6-29B1C19989EF}" destId="{98782E38-E5F9-4167-BFAB-0B9FB6A78FE4}" srcOrd="4" destOrd="0" presId="urn:microsoft.com/office/officeart/2005/8/layout/vList5"/>
    <dgm:cxn modelId="{B14D7818-ED63-4D29-A1F7-EB5FAC7EA8C6}" type="presParOf" srcId="{98782E38-E5F9-4167-BFAB-0B9FB6A78FE4}" destId="{D2444853-FCF5-4B72-BD49-24DDEFCC9AEA}" srcOrd="0" destOrd="0" presId="urn:microsoft.com/office/officeart/2005/8/layout/vList5"/>
    <dgm:cxn modelId="{75220147-FB18-436E-A2A1-E6DC3BB67029}" type="presParOf" srcId="{98782E38-E5F9-4167-BFAB-0B9FB6A78FE4}" destId="{28ED9AA6-76B4-4CE6-AA29-E4E8A5BA94AB}" srcOrd="1" destOrd="0" presId="urn:microsoft.com/office/officeart/2005/8/layout/vList5"/>
    <dgm:cxn modelId="{C9567C62-0A7D-4610-9FE3-85FE3DD20100}" type="presParOf" srcId="{B27B99AD-3F10-4CD4-85B6-29B1C19989EF}" destId="{76797005-23E9-4843-B5A6-AC5C883705D8}" srcOrd="5" destOrd="0" presId="urn:microsoft.com/office/officeart/2005/8/layout/vList5"/>
    <dgm:cxn modelId="{938AABF6-DA56-4447-ADB2-D9656BBB4F82}" type="presParOf" srcId="{B27B99AD-3F10-4CD4-85B6-29B1C19989EF}" destId="{B84B0834-5C2A-4DC4-8405-873302C648CE}" srcOrd="6" destOrd="0" presId="urn:microsoft.com/office/officeart/2005/8/layout/vList5"/>
    <dgm:cxn modelId="{75F8A184-8FE7-4A63-9783-FD0D20ECDACB}" type="presParOf" srcId="{B84B0834-5C2A-4DC4-8405-873302C648CE}" destId="{84F89927-9CD9-47B8-9C10-CA7C3FA17EB3}" srcOrd="0" destOrd="0" presId="urn:microsoft.com/office/officeart/2005/8/layout/vList5"/>
    <dgm:cxn modelId="{49236E32-33CB-4CC3-B1BD-54407DC4CA1F}" type="presParOf" srcId="{B84B0834-5C2A-4DC4-8405-873302C648CE}" destId="{0AC7F358-C693-42D9-9790-FDE69080AEC5}" srcOrd="1" destOrd="0" presId="urn:microsoft.com/office/officeart/2005/8/layout/vList5"/>
    <dgm:cxn modelId="{031CA7AC-4936-4C1C-AB8D-794B187A3901}" type="presParOf" srcId="{B27B99AD-3F10-4CD4-85B6-29B1C19989EF}" destId="{380C7F89-FEFE-4EF4-9750-6AA2BB2358F0}" srcOrd="7" destOrd="0" presId="urn:microsoft.com/office/officeart/2005/8/layout/vList5"/>
    <dgm:cxn modelId="{0240C833-7B65-4B72-B9C8-539DB2837442}" type="presParOf" srcId="{B27B99AD-3F10-4CD4-85B6-29B1C19989EF}" destId="{2FCC0D91-3358-402B-A62C-A73486671444}" srcOrd="8" destOrd="0" presId="urn:microsoft.com/office/officeart/2005/8/layout/vList5"/>
    <dgm:cxn modelId="{D596E308-70E7-4A52-998C-341B1C55507C}" type="presParOf" srcId="{2FCC0D91-3358-402B-A62C-A73486671444}" destId="{28E64359-79BE-4E24-A4B3-D0D8C4C6E927}" srcOrd="0" destOrd="0" presId="urn:microsoft.com/office/officeart/2005/8/layout/vList5"/>
    <dgm:cxn modelId="{CBB8B61D-3358-40DE-A83F-1182E99BEA93}" type="presParOf" srcId="{2FCC0D91-3358-402B-A62C-A73486671444}" destId="{ACF92F75-A3E3-4440-ADE2-5C81EE5B0F8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68B268-6171-449B-8371-BA0874C6E171}" type="doc">
      <dgm:prSet loTypeId="urn:microsoft.com/office/officeart/2005/8/layout/lProcess1" loCatId="process" qsTypeId="urn:microsoft.com/office/officeart/2005/8/quickstyle/simple1" qsCatId="simple" csTypeId="urn:microsoft.com/office/officeart/2005/8/colors/accent0_3" csCatId="mainScheme" phldr="1"/>
      <dgm:spPr/>
    </dgm:pt>
    <dgm:pt modelId="{363B6638-BDD1-4707-B75C-B468EA8C61CD}">
      <dgm:prSet phldrT="[Text]" custT="1"/>
      <dgm:spPr/>
      <dgm:t>
        <a:bodyPr/>
        <a:lstStyle/>
        <a:p>
          <a:r>
            <a:rPr lang="en-US" sz="2800" dirty="0"/>
            <a:t>MN 135A.15</a:t>
          </a:r>
        </a:p>
      </dgm:t>
    </dgm:pt>
    <dgm:pt modelId="{3DACBD29-4F29-475E-BF4F-F9B33F67FB15}" type="parTrans" cxnId="{2C8CB04E-A9EB-4DEB-9C13-FFE2D52FE35F}">
      <dgm:prSet/>
      <dgm:spPr/>
      <dgm:t>
        <a:bodyPr/>
        <a:lstStyle/>
        <a:p>
          <a:endParaRPr lang="en-US" sz="2000"/>
        </a:p>
      </dgm:t>
    </dgm:pt>
    <dgm:pt modelId="{E743BA74-D4D0-492F-A436-62AF6C600048}" type="sibTrans" cxnId="{2C8CB04E-A9EB-4DEB-9C13-FFE2D52FE35F}">
      <dgm:prSet/>
      <dgm:spPr/>
      <dgm:t>
        <a:bodyPr/>
        <a:lstStyle/>
        <a:p>
          <a:endParaRPr lang="en-US" sz="2000"/>
        </a:p>
      </dgm:t>
    </dgm:pt>
    <dgm:pt modelId="{464751A3-DC5B-4F5B-8F19-9ED26BC5EA0F}">
      <dgm:prSet phldrT="[Text]" custT="1"/>
      <dgm:spPr/>
      <dgm:t>
        <a:bodyPr/>
        <a:lstStyle/>
        <a:p>
          <a:r>
            <a:rPr lang="en-US" sz="2800" dirty="0"/>
            <a:t>MN 135A.158</a:t>
          </a:r>
        </a:p>
      </dgm:t>
    </dgm:pt>
    <dgm:pt modelId="{4779E7AB-8F5D-4B10-86B0-7B7AE97A2300}" type="parTrans" cxnId="{76AB8B3B-CF20-4D7E-9851-51AB8231DA65}">
      <dgm:prSet/>
      <dgm:spPr/>
      <dgm:t>
        <a:bodyPr/>
        <a:lstStyle/>
        <a:p>
          <a:endParaRPr lang="en-US" sz="2000"/>
        </a:p>
      </dgm:t>
    </dgm:pt>
    <dgm:pt modelId="{DBB53DFF-E4EE-4F2B-A583-B4209F91250C}" type="sibTrans" cxnId="{76AB8B3B-CF20-4D7E-9851-51AB8231DA65}">
      <dgm:prSet/>
      <dgm:spPr/>
      <dgm:t>
        <a:bodyPr/>
        <a:lstStyle/>
        <a:p>
          <a:endParaRPr lang="en-US" sz="2000"/>
        </a:p>
      </dgm:t>
    </dgm:pt>
    <dgm:pt modelId="{BFDC076D-5215-4537-8022-D8D91AE3FBD7}">
      <dgm:prSet phldrT="[Text]" custT="1"/>
      <dgm:spPr/>
      <dgm:t>
        <a:bodyPr/>
        <a:lstStyle/>
        <a:p>
          <a:r>
            <a:rPr lang="en-US" sz="2800" dirty="0"/>
            <a:t>MN 153A.1581</a:t>
          </a:r>
        </a:p>
      </dgm:t>
    </dgm:pt>
    <dgm:pt modelId="{AF4FB61E-CF28-4CE3-8511-15A0983EE21C}" type="parTrans" cxnId="{30454284-E9E8-4BEC-BFCC-D6C6DDDFA7CA}">
      <dgm:prSet/>
      <dgm:spPr/>
      <dgm:t>
        <a:bodyPr/>
        <a:lstStyle/>
        <a:p>
          <a:endParaRPr lang="en-US" sz="2000"/>
        </a:p>
      </dgm:t>
    </dgm:pt>
    <dgm:pt modelId="{57DF5E9D-9A2A-4950-825B-4757E098D526}" type="sibTrans" cxnId="{30454284-E9E8-4BEC-BFCC-D6C6DDDFA7CA}">
      <dgm:prSet/>
      <dgm:spPr/>
      <dgm:t>
        <a:bodyPr/>
        <a:lstStyle/>
        <a:p>
          <a:endParaRPr lang="en-US" sz="2000"/>
        </a:p>
      </dgm:t>
    </dgm:pt>
    <dgm:pt modelId="{BA1A6B0B-6340-450E-9151-B35C7555FF38}">
      <dgm:prSet phldrT="[Text]" custT="1"/>
      <dgm:spPr/>
      <dgm:t>
        <a:bodyPr/>
        <a:lstStyle/>
        <a:p>
          <a:r>
            <a:rPr lang="en-US" sz="2800" dirty="0"/>
            <a:t>MN 153A.1582</a:t>
          </a:r>
        </a:p>
      </dgm:t>
    </dgm:pt>
    <dgm:pt modelId="{709DEE6A-DFC6-49FB-8927-09289A212717}" type="parTrans" cxnId="{F7173BCF-EBEC-4B8D-B0F8-9C613BF109A2}">
      <dgm:prSet/>
      <dgm:spPr/>
      <dgm:t>
        <a:bodyPr/>
        <a:lstStyle/>
        <a:p>
          <a:endParaRPr lang="en-US" sz="2000"/>
        </a:p>
      </dgm:t>
    </dgm:pt>
    <dgm:pt modelId="{514772EF-8A8F-4D94-A0D0-EC318D236F79}" type="sibTrans" cxnId="{F7173BCF-EBEC-4B8D-B0F8-9C613BF109A2}">
      <dgm:prSet/>
      <dgm:spPr/>
      <dgm:t>
        <a:bodyPr/>
        <a:lstStyle/>
        <a:p>
          <a:endParaRPr lang="en-US" sz="2000"/>
        </a:p>
      </dgm:t>
    </dgm:pt>
    <dgm:pt modelId="{8B611E8D-E71F-43D4-ADE8-782D423AF270}">
      <dgm:prSet phldrT="[Text]" custT="1"/>
      <dgm:spPr/>
      <dgm:t>
        <a:bodyPr/>
        <a:lstStyle/>
        <a:p>
          <a:r>
            <a:rPr lang="en-US" sz="1400" dirty="0"/>
            <a:t>Campus sexual misconduct</a:t>
          </a:r>
        </a:p>
      </dgm:t>
    </dgm:pt>
    <dgm:pt modelId="{AC212B68-D6DC-43A3-A02E-A5CB394A5E7E}" type="parTrans" cxnId="{4BA7B7AC-7B2C-4795-AA68-C39ECE7241FC}">
      <dgm:prSet/>
      <dgm:spPr/>
      <dgm:t>
        <a:bodyPr/>
        <a:lstStyle/>
        <a:p>
          <a:endParaRPr lang="en-US" sz="2000"/>
        </a:p>
      </dgm:t>
    </dgm:pt>
    <dgm:pt modelId="{179E322B-B7BC-4511-9153-4654342903A3}" type="sibTrans" cxnId="{4BA7B7AC-7B2C-4795-AA68-C39ECE7241FC}">
      <dgm:prSet/>
      <dgm:spPr/>
      <dgm:t>
        <a:bodyPr/>
        <a:lstStyle/>
        <a:p>
          <a:endParaRPr lang="en-US" sz="2000"/>
        </a:p>
      </dgm:t>
    </dgm:pt>
    <dgm:pt modelId="{C10D65FF-D28C-4E17-BAC7-9C263C38C71D}">
      <dgm:prSet phldrT="[Text]" custT="1"/>
      <dgm:spPr/>
      <dgm:t>
        <a:bodyPr/>
        <a:lstStyle/>
        <a:p>
          <a:r>
            <a:rPr lang="en-US" sz="1400" dirty="0"/>
            <a:t>Online reporting form, including anonymity</a:t>
          </a:r>
        </a:p>
      </dgm:t>
    </dgm:pt>
    <dgm:pt modelId="{6EEE4601-EE69-4965-89CA-C0AF57582396}" type="parTrans" cxnId="{4A28C7E1-07F0-428A-A3C8-A28B30A06705}">
      <dgm:prSet/>
      <dgm:spPr/>
      <dgm:t>
        <a:bodyPr/>
        <a:lstStyle/>
        <a:p>
          <a:endParaRPr lang="en-US" sz="2000"/>
        </a:p>
      </dgm:t>
    </dgm:pt>
    <dgm:pt modelId="{6DADBB70-F6A3-4DCA-B7D0-52A650A383BD}" type="sibTrans" cxnId="{4A28C7E1-07F0-428A-A3C8-A28B30A06705}">
      <dgm:prSet/>
      <dgm:spPr/>
      <dgm:t>
        <a:bodyPr/>
        <a:lstStyle/>
        <a:p>
          <a:endParaRPr lang="en-US" sz="2000"/>
        </a:p>
      </dgm:t>
    </dgm:pt>
    <dgm:pt modelId="{7FBAFA2B-4559-48D1-A777-A2A3E55E2C9E}">
      <dgm:prSet phldrT="[Text]" custT="1"/>
      <dgm:spPr/>
      <dgm:t>
        <a:bodyPr/>
        <a:lstStyle/>
        <a:p>
          <a:r>
            <a:rPr lang="en-US" sz="1400" dirty="0"/>
            <a:t>Required training: students and employees</a:t>
          </a:r>
        </a:p>
      </dgm:t>
    </dgm:pt>
    <dgm:pt modelId="{FF0525DF-1BF6-46B1-88E6-E17C5E8BB153}" type="parTrans" cxnId="{2941D6F0-C562-4A55-A22F-8E6184654B9B}">
      <dgm:prSet/>
      <dgm:spPr/>
      <dgm:t>
        <a:bodyPr/>
        <a:lstStyle/>
        <a:p>
          <a:endParaRPr lang="en-US" sz="2000"/>
        </a:p>
      </dgm:t>
    </dgm:pt>
    <dgm:pt modelId="{CFC1AF26-223A-4CD9-8941-42F7850C9E51}" type="sibTrans" cxnId="{2941D6F0-C562-4A55-A22F-8E6184654B9B}">
      <dgm:prSet/>
      <dgm:spPr/>
      <dgm:t>
        <a:bodyPr/>
        <a:lstStyle/>
        <a:p>
          <a:endParaRPr lang="en-US" sz="2000"/>
        </a:p>
      </dgm:t>
    </dgm:pt>
    <dgm:pt modelId="{FE85C9F8-E721-425B-B5AB-DF07B1FF48F0}">
      <dgm:prSet phldrT="[Text]" custT="1"/>
      <dgm:spPr/>
      <dgm:t>
        <a:bodyPr/>
        <a:lstStyle/>
        <a:p>
          <a:r>
            <a:rPr lang="en-US" sz="1400" dirty="0"/>
            <a:t>Annual report</a:t>
          </a:r>
        </a:p>
      </dgm:t>
    </dgm:pt>
    <dgm:pt modelId="{32503084-3EA9-4F24-AD3C-4D77AF2EA01E}" type="parTrans" cxnId="{4A72A351-B49A-45D4-B245-9B57AC0D3002}">
      <dgm:prSet/>
      <dgm:spPr/>
      <dgm:t>
        <a:bodyPr/>
        <a:lstStyle/>
        <a:p>
          <a:endParaRPr lang="en-US" sz="2000"/>
        </a:p>
      </dgm:t>
    </dgm:pt>
    <dgm:pt modelId="{318529C5-202A-4AE9-B935-52303159CD08}" type="sibTrans" cxnId="{4A72A351-B49A-45D4-B245-9B57AC0D3002}">
      <dgm:prSet/>
      <dgm:spPr/>
      <dgm:t>
        <a:bodyPr/>
        <a:lstStyle/>
        <a:p>
          <a:endParaRPr lang="en-US" sz="2000"/>
        </a:p>
      </dgm:t>
    </dgm:pt>
    <dgm:pt modelId="{1CB64FD4-B3E9-4ED3-B957-5D211D5137A5}">
      <dgm:prSet phldrT="[Text]" custT="1"/>
      <dgm:spPr/>
      <dgm:t>
        <a:bodyPr/>
        <a:lstStyle/>
        <a:p>
          <a:r>
            <a:rPr lang="en-US" sz="1400" dirty="0"/>
            <a:t>2024 updates</a:t>
          </a:r>
        </a:p>
      </dgm:t>
    </dgm:pt>
    <dgm:pt modelId="{1493062B-BA11-44A5-9F6F-DD3706B14365}" type="parTrans" cxnId="{2DEEBB1A-2838-4216-97CA-DC67FFE47897}">
      <dgm:prSet/>
      <dgm:spPr/>
      <dgm:t>
        <a:bodyPr/>
        <a:lstStyle/>
        <a:p>
          <a:endParaRPr lang="en-US" sz="2000"/>
        </a:p>
      </dgm:t>
    </dgm:pt>
    <dgm:pt modelId="{A0FF0E12-B35A-481F-B137-781E06A36A91}" type="sibTrans" cxnId="{2DEEBB1A-2838-4216-97CA-DC67FFE47897}">
      <dgm:prSet/>
      <dgm:spPr/>
      <dgm:t>
        <a:bodyPr/>
        <a:lstStyle/>
        <a:p>
          <a:endParaRPr lang="en-US" sz="2000"/>
        </a:p>
      </dgm:t>
    </dgm:pt>
    <dgm:pt modelId="{0270BBA5-8137-492A-83FD-77EE36E83C32}">
      <dgm:prSet phldrT="[Text]" custT="1"/>
      <dgm:spPr/>
      <dgm:t>
        <a:bodyPr/>
        <a:lstStyle/>
        <a:p>
          <a:r>
            <a:rPr lang="en-US" sz="1400" dirty="0"/>
            <a:t>Student Parents and Pregnant Students</a:t>
          </a:r>
        </a:p>
      </dgm:t>
    </dgm:pt>
    <dgm:pt modelId="{633FAE7F-32F8-4786-894D-57A3F3AC54B7}" type="parTrans" cxnId="{10B3670F-7C70-48B2-8BC2-E7C6F3E81370}">
      <dgm:prSet/>
      <dgm:spPr/>
      <dgm:t>
        <a:bodyPr/>
        <a:lstStyle/>
        <a:p>
          <a:endParaRPr lang="en-US" sz="2000"/>
        </a:p>
      </dgm:t>
    </dgm:pt>
    <dgm:pt modelId="{29BCAA42-3E95-4118-8219-15C5CB300996}" type="sibTrans" cxnId="{10B3670F-7C70-48B2-8BC2-E7C6F3E81370}">
      <dgm:prSet/>
      <dgm:spPr/>
      <dgm:t>
        <a:bodyPr/>
        <a:lstStyle/>
        <a:p>
          <a:endParaRPr lang="en-US" sz="2000"/>
        </a:p>
      </dgm:t>
    </dgm:pt>
    <dgm:pt modelId="{EADC7F37-F8D0-4951-B59F-912114F0BA1B}">
      <dgm:prSet phldrT="[Text]" custT="1"/>
      <dgm:spPr/>
      <dgm:t>
        <a:bodyPr/>
        <a:lstStyle/>
        <a:p>
          <a:r>
            <a:rPr lang="en-US" sz="1400" dirty="0"/>
            <a:t>Resources including </a:t>
          </a:r>
          <a:r>
            <a:rPr lang="en-US" sz="1400" b="0" i="0" dirty="0"/>
            <a:t>prenatal care, child care, transportation, and housing</a:t>
          </a:r>
          <a:endParaRPr lang="en-US" sz="1400" dirty="0"/>
        </a:p>
      </dgm:t>
    </dgm:pt>
    <dgm:pt modelId="{B9B180CD-BD1D-4E32-A4A5-B833E4DCC5F9}" type="parTrans" cxnId="{14726603-C0D8-4C9B-B352-304C0A625ECF}">
      <dgm:prSet/>
      <dgm:spPr/>
      <dgm:t>
        <a:bodyPr/>
        <a:lstStyle/>
        <a:p>
          <a:endParaRPr lang="en-US" sz="2000"/>
        </a:p>
      </dgm:t>
    </dgm:pt>
    <dgm:pt modelId="{0A4F6662-F925-4200-B974-02ECF07828F5}" type="sibTrans" cxnId="{14726603-C0D8-4C9B-B352-304C0A625ECF}">
      <dgm:prSet/>
      <dgm:spPr/>
      <dgm:t>
        <a:bodyPr/>
        <a:lstStyle/>
        <a:p>
          <a:endParaRPr lang="en-US" sz="2000"/>
        </a:p>
      </dgm:t>
    </dgm:pt>
    <dgm:pt modelId="{959B6502-DAF6-4ABA-92FA-4AF8A134ADE4}">
      <dgm:prSet phldrT="[Text]" custT="1"/>
      <dgm:spPr/>
      <dgm:t>
        <a:bodyPr/>
        <a:lstStyle/>
        <a:p>
          <a:r>
            <a:rPr lang="en-US" sz="1400" dirty="0"/>
            <a:t>Navigators for parenting students</a:t>
          </a:r>
        </a:p>
      </dgm:t>
    </dgm:pt>
    <dgm:pt modelId="{61602CDF-9040-4050-B5E4-CA125CC66879}" type="parTrans" cxnId="{C7DD641E-25E0-4D04-B297-CE10CB7E42E8}">
      <dgm:prSet/>
      <dgm:spPr/>
      <dgm:t>
        <a:bodyPr/>
        <a:lstStyle/>
        <a:p>
          <a:endParaRPr lang="en-US" sz="2000"/>
        </a:p>
      </dgm:t>
    </dgm:pt>
    <dgm:pt modelId="{51BB249F-D7DF-4776-856C-C24D09F76C18}" type="sibTrans" cxnId="{C7DD641E-25E0-4D04-B297-CE10CB7E42E8}">
      <dgm:prSet/>
      <dgm:spPr/>
      <dgm:t>
        <a:bodyPr/>
        <a:lstStyle/>
        <a:p>
          <a:endParaRPr lang="en-US" sz="2000"/>
        </a:p>
      </dgm:t>
    </dgm:pt>
    <dgm:pt modelId="{BE11A012-93F0-43EB-8375-BCA00B38730F}">
      <dgm:prSet phldrT="[Text]" custT="1"/>
      <dgm:spPr/>
      <dgm:t>
        <a:bodyPr/>
        <a:lstStyle/>
        <a:p>
          <a:r>
            <a:rPr lang="en-US" sz="1400" dirty="0"/>
            <a:t>Child: under the age of 18</a:t>
          </a:r>
        </a:p>
      </dgm:t>
    </dgm:pt>
    <dgm:pt modelId="{023E870A-A497-42FE-BA1E-E0E60F21EF39}" type="parTrans" cxnId="{B14E1F38-D9D7-4491-A3F2-3F6F11CF52B4}">
      <dgm:prSet/>
      <dgm:spPr/>
      <dgm:t>
        <a:bodyPr/>
        <a:lstStyle/>
        <a:p>
          <a:endParaRPr lang="en-US" sz="2000"/>
        </a:p>
      </dgm:t>
    </dgm:pt>
    <dgm:pt modelId="{50221CF3-612A-48ED-BE1B-57EFDCEA8F96}" type="sibTrans" cxnId="{B14E1F38-D9D7-4491-A3F2-3F6F11CF52B4}">
      <dgm:prSet/>
      <dgm:spPr/>
      <dgm:t>
        <a:bodyPr/>
        <a:lstStyle/>
        <a:p>
          <a:endParaRPr lang="en-US" sz="2000"/>
        </a:p>
      </dgm:t>
    </dgm:pt>
    <dgm:pt modelId="{2DA70D6B-E757-412A-85FD-30450FBD800A}">
      <dgm:prSet phldrT="[Text]" custT="1"/>
      <dgm:spPr/>
      <dgm:t>
        <a:bodyPr/>
        <a:lstStyle/>
        <a:p>
          <a:r>
            <a:rPr lang="en-US" sz="1400" dirty="0"/>
            <a:t>At least one designated employee</a:t>
          </a:r>
        </a:p>
      </dgm:t>
    </dgm:pt>
    <dgm:pt modelId="{451EAA8D-D729-4812-AAA4-9AC05F1DF017}" type="parTrans" cxnId="{F58F5B22-11A6-4F1E-B5E2-30A1A3CC75B6}">
      <dgm:prSet/>
      <dgm:spPr/>
      <dgm:t>
        <a:bodyPr/>
        <a:lstStyle/>
        <a:p>
          <a:endParaRPr lang="en-US" sz="2000"/>
        </a:p>
      </dgm:t>
    </dgm:pt>
    <dgm:pt modelId="{1AFF9BE4-616F-4FFA-9C9F-4DDA51CF50D3}" type="sibTrans" cxnId="{F58F5B22-11A6-4F1E-B5E2-30A1A3CC75B6}">
      <dgm:prSet/>
      <dgm:spPr/>
      <dgm:t>
        <a:bodyPr/>
        <a:lstStyle/>
        <a:p>
          <a:endParaRPr lang="en-US" sz="2000"/>
        </a:p>
      </dgm:t>
    </dgm:pt>
    <dgm:pt modelId="{B741A116-C68F-4F18-AB22-092CFE9EF089}">
      <dgm:prSet phldrT="[Text]" custT="1"/>
      <dgm:spPr/>
      <dgm:t>
        <a:bodyPr/>
        <a:lstStyle/>
        <a:p>
          <a:r>
            <a:rPr lang="en-US" sz="1400" dirty="0"/>
            <a:t>Support services and other resources available at college</a:t>
          </a:r>
        </a:p>
      </dgm:t>
    </dgm:pt>
    <dgm:pt modelId="{D1492E76-98A9-4B22-9CDB-A4811E499F6A}" type="parTrans" cxnId="{ED1A84EE-F780-4004-B8E3-F42900225C21}">
      <dgm:prSet/>
      <dgm:spPr/>
      <dgm:t>
        <a:bodyPr/>
        <a:lstStyle/>
        <a:p>
          <a:endParaRPr lang="en-US" sz="2000"/>
        </a:p>
      </dgm:t>
    </dgm:pt>
    <dgm:pt modelId="{DD42EFDB-ABD1-4628-908F-EA47521ED8E4}" type="sibTrans" cxnId="{ED1A84EE-F780-4004-B8E3-F42900225C21}">
      <dgm:prSet/>
      <dgm:spPr/>
      <dgm:t>
        <a:bodyPr/>
        <a:lstStyle/>
        <a:p>
          <a:endParaRPr lang="en-US" sz="2000"/>
        </a:p>
      </dgm:t>
    </dgm:pt>
    <dgm:pt modelId="{84119C54-587C-4966-8C30-D05DF258B4E1}">
      <dgm:prSet phldrT="[Text]" custT="1"/>
      <dgm:spPr/>
      <dgm:t>
        <a:bodyPr/>
        <a:lstStyle/>
        <a:p>
          <a:r>
            <a:rPr lang="en-US" sz="1400" dirty="0"/>
            <a:t>Future: collect data re parenting status</a:t>
          </a:r>
        </a:p>
      </dgm:t>
    </dgm:pt>
    <dgm:pt modelId="{2CADA8E1-2873-4600-8E54-A2DBCC2F1F94}" type="parTrans" cxnId="{86007939-A2C0-4BA7-8FAB-4019BACF7541}">
      <dgm:prSet/>
      <dgm:spPr/>
      <dgm:t>
        <a:bodyPr/>
        <a:lstStyle/>
        <a:p>
          <a:endParaRPr lang="en-US" sz="2000"/>
        </a:p>
      </dgm:t>
    </dgm:pt>
    <dgm:pt modelId="{580FFC0A-D291-4A7B-84EF-C28E5BF90571}" type="sibTrans" cxnId="{86007939-A2C0-4BA7-8FAB-4019BACF7541}">
      <dgm:prSet/>
      <dgm:spPr/>
      <dgm:t>
        <a:bodyPr/>
        <a:lstStyle/>
        <a:p>
          <a:endParaRPr lang="en-US" sz="2000"/>
        </a:p>
      </dgm:t>
    </dgm:pt>
    <dgm:pt modelId="{B042AF51-0630-4ED8-BFCA-61D9D993EAFA}">
      <dgm:prSet phldrT="[Text]" custT="1"/>
      <dgm:spPr/>
      <dgm:t>
        <a:bodyPr/>
        <a:lstStyle/>
        <a:p>
          <a:r>
            <a:rPr lang="en-US" sz="1400" dirty="0"/>
            <a:t>Pregnant and parenting student protections</a:t>
          </a:r>
        </a:p>
      </dgm:t>
    </dgm:pt>
    <dgm:pt modelId="{593A4D59-3D1B-4E4F-BD77-91280BCE8E2C}" type="parTrans" cxnId="{43BAC7B9-D106-40D4-A9E3-BD0B3C7A092B}">
      <dgm:prSet/>
      <dgm:spPr/>
      <dgm:t>
        <a:bodyPr/>
        <a:lstStyle/>
        <a:p>
          <a:endParaRPr lang="en-US" sz="2000"/>
        </a:p>
      </dgm:t>
    </dgm:pt>
    <dgm:pt modelId="{F1C3E130-9397-4415-B731-0C34C307D3F2}" type="sibTrans" cxnId="{43BAC7B9-D106-40D4-A9E3-BD0B3C7A092B}">
      <dgm:prSet/>
      <dgm:spPr/>
      <dgm:t>
        <a:bodyPr/>
        <a:lstStyle/>
        <a:p>
          <a:endParaRPr lang="en-US" sz="2000"/>
        </a:p>
      </dgm:t>
    </dgm:pt>
    <dgm:pt modelId="{9D35BF20-E0A9-4335-A3E3-48669D01F1A9}">
      <dgm:prSet phldrT="[Text]" custT="1"/>
      <dgm:spPr/>
      <dgm:t>
        <a:bodyPr/>
        <a:lstStyle/>
        <a:p>
          <a:r>
            <a:rPr lang="en-US" sz="1400" dirty="0"/>
            <a:t>Child: under the age of 18</a:t>
          </a:r>
        </a:p>
      </dgm:t>
    </dgm:pt>
    <dgm:pt modelId="{2A8E4841-A206-468D-AA8D-7EBFE5815288}" type="parTrans" cxnId="{A3D504EA-4F3F-4CEF-A635-DC3B8F5BFF84}">
      <dgm:prSet/>
      <dgm:spPr/>
      <dgm:t>
        <a:bodyPr/>
        <a:lstStyle/>
        <a:p>
          <a:endParaRPr lang="en-US" sz="2000"/>
        </a:p>
      </dgm:t>
    </dgm:pt>
    <dgm:pt modelId="{85A1AD02-6634-4F9D-B86F-99DDCC5BD9FF}" type="sibTrans" cxnId="{A3D504EA-4F3F-4CEF-A635-DC3B8F5BFF84}">
      <dgm:prSet/>
      <dgm:spPr/>
      <dgm:t>
        <a:bodyPr/>
        <a:lstStyle/>
        <a:p>
          <a:endParaRPr lang="en-US" sz="2000"/>
        </a:p>
      </dgm:t>
    </dgm:pt>
    <dgm:pt modelId="{7F2EAF56-5A65-408D-A9B2-43A9E114C280}">
      <dgm:prSet phldrT="[Text]" custT="1"/>
      <dgm:spPr/>
      <dgm:t>
        <a:bodyPr/>
        <a:lstStyle/>
        <a:p>
          <a:r>
            <a:rPr lang="en-US" sz="1400" dirty="0"/>
            <a:t>Rights: excused absences, make up assignments, additional time, access to instructional materials, etc.</a:t>
          </a:r>
        </a:p>
      </dgm:t>
    </dgm:pt>
    <dgm:pt modelId="{E7FEABC9-4BAB-4473-ADEA-F853CACE4165}" type="parTrans" cxnId="{D117DF4C-4338-42DA-855E-A9F0CCD84C67}">
      <dgm:prSet/>
      <dgm:spPr/>
      <dgm:t>
        <a:bodyPr/>
        <a:lstStyle/>
        <a:p>
          <a:endParaRPr lang="en-US" sz="2000"/>
        </a:p>
      </dgm:t>
    </dgm:pt>
    <dgm:pt modelId="{07D22491-E857-4AAB-90B1-6AF0433B8964}" type="sibTrans" cxnId="{D117DF4C-4338-42DA-855E-A9F0CCD84C67}">
      <dgm:prSet/>
      <dgm:spPr/>
      <dgm:t>
        <a:bodyPr/>
        <a:lstStyle/>
        <a:p>
          <a:endParaRPr lang="en-US" sz="2000"/>
        </a:p>
      </dgm:t>
    </dgm:pt>
    <dgm:pt modelId="{4CF11E95-2379-4414-8894-7ADDAD16F6C7}">
      <dgm:prSet phldrT="[Text]" custT="1"/>
      <dgm:spPr/>
      <dgm:t>
        <a:bodyPr/>
        <a:lstStyle/>
        <a:p>
          <a:r>
            <a:rPr lang="en-US" sz="1400" dirty="0"/>
            <a:t>Definitions, including uniform amnesty</a:t>
          </a:r>
        </a:p>
      </dgm:t>
    </dgm:pt>
    <dgm:pt modelId="{2DC9C1DB-620B-4A66-8FA7-6257B0A7207A}" type="parTrans" cxnId="{3FA59994-B7F1-4577-851A-69A51C2F0531}">
      <dgm:prSet/>
      <dgm:spPr/>
      <dgm:t>
        <a:bodyPr/>
        <a:lstStyle/>
        <a:p>
          <a:endParaRPr lang="en-US" sz="2000"/>
        </a:p>
      </dgm:t>
    </dgm:pt>
    <dgm:pt modelId="{C7FA2B1C-87A8-42D9-BC94-F47D2285A6E1}" type="sibTrans" cxnId="{3FA59994-B7F1-4577-851A-69A51C2F0531}">
      <dgm:prSet/>
      <dgm:spPr/>
      <dgm:t>
        <a:bodyPr/>
        <a:lstStyle/>
        <a:p>
          <a:endParaRPr lang="en-US" sz="2000"/>
        </a:p>
      </dgm:t>
    </dgm:pt>
    <dgm:pt modelId="{F03A130B-BF8B-4A27-8FC1-1F013FE9F043}">
      <dgm:prSet phldrT="[Text]" custT="1"/>
      <dgm:spPr/>
      <dgm:t>
        <a:bodyPr/>
        <a:lstStyle/>
        <a:p>
          <a:r>
            <a:rPr lang="en-US" sz="1400" dirty="0"/>
            <a:t>Required fact sheet of legal rights</a:t>
          </a:r>
        </a:p>
      </dgm:t>
    </dgm:pt>
    <dgm:pt modelId="{F586028F-A958-46B4-A1F8-D13CC443BCAF}" type="parTrans" cxnId="{23290248-7812-4BC9-8C00-F937307AAB0C}">
      <dgm:prSet/>
      <dgm:spPr/>
      <dgm:t>
        <a:bodyPr/>
        <a:lstStyle/>
        <a:p>
          <a:endParaRPr lang="en-US" sz="2000"/>
        </a:p>
      </dgm:t>
    </dgm:pt>
    <dgm:pt modelId="{D11C04E1-057D-4193-A881-CB41E7360E2C}" type="sibTrans" cxnId="{23290248-7812-4BC9-8C00-F937307AAB0C}">
      <dgm:prSet/>
      <dgm:spPr/>
      <dgm:t>
        <a:bodyPr/>
        <a:lstStyle/>
        <a:p>
          <a:endParaRPr lang="en-US" sz="2000"/>
        </a:p>
      </dgm:t>
    </dgm:pt>
    <dgm:pt modelId="{EF01B2E9-0D6D-4CF2-B625-233F1C95DD8D}" type="pres">
      <dgm:prSet presAssocID="{4B68B268-6171-449B-8371-BA0874C6E171}" presName="Name0" presStyleCnt="0">
        <dgm:presLayoutVars>
          <dgm:dir/>
          <dgm:animLvl val="lvl"/>
          <dgm:resizeHandles val="exact"/>
        </dgm:presLayoutVars>
      </dgm:prSet>
      <dgm:spPr/>
    </dgm:pt>
    <dgm:pt modelId="{7C6FF57F-B174-4B4C-9439-30C1567C16EB}" type="pres">
      <dgm:prSet presAssocID="{363B6638-BDD1-4707-B75C-B468EA8C61CD}" presName="vertFlow" presStyleCnt="0"/>
      <dgm:spPr/>
    </dgm:pt>
    <dgm:pt modelId="{C7B83D33-BCA2-4BB3-8366-ACC635C35510}" type="pres">
      <dgm:prSet presAssocID="{363B6638-BDD1-4707-B75C-B468EA8C61CD}" presName="header" presStyleLbl="node1" presStyleIdx="0" presStyleCnt="4"/>
      <dgm:spPr/>
    </dgm:pt>
    <dgm:pt modelId="{573803AB-53CA-4371-8C26-92201AAFCF08}" type="pres">
      <dgm:prSet presAssocID="{AC212B68-D6DC-43A3-A02E-A5CB394A5E7E}" presName="parTrans" presStyleLbl="sibTrans2D1" presStyleIdx="0" presStyleCnt="17"/>
      <dgm:spPr/>
    </dgm:pt>
    <dgm:pt modelId="{77E05B65-7F8F-440B-823C-85088AE64C25}" type="pres">
      <dgm:prSet presAssocID="{8B611E8D-E71F-43D4-ADE8-782D423AF270}" presName="child" presStyleLbl="alignAccFollowNode1" presStyleIdx="0" presStyleCnt="17">
        <dgm:presLayoutVars>
          <dgm:chMax val="0"/>
          <dgm:bulletEnabled val="1"/>
        </dgm:presLayoutVars>
      </dgm:prSet>
      <dgm:spPr/>
    </dgm:pt>
    <dgm:pt modelId="{2B0F9C7B-DE5E-4F24-9579-50151980CA8F}" type="pres">
      <dgm:prSet presAssocID="{179E322B-B7BC-4511-9153-4654342903A3}" presName="sibTrans" presStyleLbl="sibTrans2D1" presStyleIdx="1" presStyleCnt="17"/>
      <dgm:spPr/>
    </dgm:pt>
    <dgm:pt modelId="{5141D62D-8584-4063-8DC2-1DB884708F0F}" type="pres">
      <dgm:prSet presAssocID="{4CF11E95-2379-4414-8894-7ADDAD16F6C7}" presName="child" presStyleLbl="alignAccFollowNode1" presStyleIdx="1" presStyleCnt="17">
        <dgm:presLayoutVars>
          <dgm:chMax val="0"/>
          <dgm:bulletEnabled val="1"/>
        </dgm:presLayoutVars>
      </dgm:prSet>
      <dgm:spPr/>
    </dgm:pt>
    <dgm:pt modelId="{E94E2182-5CC0-46B6-9965-9C5A96D9EA36}" type="pres">
      <dgm:prSet presAssocID="{C7FA2B1C-87A8-42D9-BC94-F47D2285A6E1}" presName="sibTrans" presStyleLbl="sibTrans2D1" presStyleIdx="2" presStyleCnt="17"/>
      <dgm:spPr/>
    </dgm:pt>
    <dgm:pt modelId="{FA519D56-1AEC-404E-B6B2-20E2528441EC}" type="pres">
      <dgm:prSet presAssocID="{C10D65FF-D28C-4E17-BAC7-9C263C38C71D}" presName="child" presStyleLbl="alignAccFollowNode1" presStyleIdx="2" presStyleCnt="17">
        <dgm:presLayoutVars>
          <dgm:chMax val="0"/>
          <dgm:bulletEnabled val="1"/>
        </dgm:presLayoutVars>
      </dgm:prSet>
      <dgm:spPr/>
    </dgm:pt>
    <dgm:pt modelId="{CACA8485-C2DE-4B4E-9D3D-996A3130FC46}" type="pres">
      <dgm:prSet presAssocID="{6DADBB70-F6A3-4DCA-B7D0-52A650A383BD}" presName="sibTrans" presStyleLbl="sibTrans2D1" presStyleIdx="3" presStyleCnt="17"/>
      <dgm:spPr/>
    </dgm:pt>
    <dgm:pt modelId="{3A193C7B-2B36-4D28-AB99-DA8FF7A2022D}" type="pres">
      <dgm:prSet presAssocID="{7FBAFA2B-4559-48D1-A777-A2A3E55E2C9E}" presName="child" presStyleLbl="alignAccFollowNode1" presStyleIdx="3" presStyleCnt="17">
        <dgm:presLayoutVars>
          <dgm:chMax val="0"/>
          <dgm:bulletEnabled val="1"/>
        </dgm:presLayoutVars>
      </dgm:prSet>
      <dgm:spPr/>
    </dgm:pt>
    <dgm:pt modelId="{DC58A204-6F33-40A3-A900-8E662BEAE081}" type="pres">
      <dgm:prSet presAssocID="{CFC1AF26-223A-4CD9-8941-42F7850C9E51}" presName="sibTrans" presStyleLbl="sibTrans2D1" presStyleIdx="4" presStyleCnt="17"/>
      <dgm:spPr/>
    </dgm:pt>
    <dgm:pt modelId="{2C20EDA9-2E25-46E4-9E36-F7ADDC252148}" type="pres">
      <dgm:prSet presAssocID="{FE85C9F8-E721-425B-B5AB-DF07B1FF48F0}" presName="child" presStyleLbl="alignAccFollowNode1" presStyleIdx="4" presStyleCnt="17">
        <dgm:presLayoutVars>
          <dgm:chMax val="0"/>
          <dgm:bulletEnabled val="1"/>
        </dgm:presLayoutVars>
      </dgm:prSet>
      <dgm:spPr/>
    </dgm:pt>
    <dgm:pt modelId="{DD02D6A7-213D-479C-9187-D7EF4CFA49B1}" type="pres">
      <dgm:prSet presAssocID="{318529C5-202A-4AE9-B935-52303159CD08}" presName="sibTrans" presStyleLbl="sibTrans2D1" presStyleIdx="5" presStyleCnt="17"/>
      <dgm:spPr/>
    </dgm:pt>
    <dgm:pt modelId="{9C288923-0A49-41CE-ADA8-A9A3D17034A6}" type="pres">
      <dgm:prSet presAssocID="{1CB64FD4-B3E9-4ED3-B957-5D211D5137A5}" presName="child" presStyleLbl="alignAccFollowNode1" presStyleIdx="5" presStyleCnt="17">
        <dgm:presLayoutVars>
          <dgm:chMax val="0"/>
          <dgm:bulletEnabled val="1"/>
        </dgm:presLayoutVars>
      </dgm:prSet>
      <dgm:spPr/>
    </dgm:pt>
    <dgm:pt modelId="{830B0150-994A-43D4-A769-B7A3569518E3}" type="pres">
      <dgm:prSet presAssocID="{363B6638-BDD1-4707-B75C-B468EA8C61CD}" presName="hSp" presStyleCnt="0"/>
      <dgm:spPr/>
    </dgm:pt>
    <dgm:pt modelId="{3A567D02-5626-4150-96C3-B0785E713939}" type="pres">
      <dgm:prSet presAssocID="{464751A3-DC5B-4F5B-8F19-9ED26BC5EA0F}" presName="vertFlow" presStyleCnt="0"/>
      <dgm:spPr/>
    </dgm:pt>
    <dgm:pt modelId="{AA6FD6EA-8776-4CD1-8A43-F880B144FBAB}" type="pres">
      <dgm:prSet presAssocID="{464751A3-DC5B-4F5B-8F19-9ED26BC5EA0F}" presName="header" presStyleLbl="node1" presStyleIdx="1" presStyleCnt="4"/>
      <dgm:spPr/>
    </dgm:pt>
    <dgm:pt modelId="{698BE4C3-2BF7-4B7F-BDB0-7AF2AEB504F7}" type="pres">
      <dgm:prSet presAssocID="{633FAE7F-32F8-4786-894D-57A3F3AC54B7}" presName="parTrans" presStyleLbl="sibTrans2D1" presStyleIdx="6" presStyleCnt="17"/>
      <dgm:spPr/>
    </dgm:pt>
    <dgm:pt modelId="{107D740B-D182-4766-AEBC-3F1A6CABA857}" type="pres">
      <dgm:prSet presAssocID="{0270BBA5-8137-492A-83FD-77EE36E83C32}" presName="child" presStyleLbl="alignAccFollowNode1" presStyleIdx="6" presStyleCnt="17">
        <dgm:presLayoutVars>
          <dgm:chMax val="0"/>
          <dgm:bulletEnabled val="1"/>
        </dgm:presLayoutVars>
      </dgm:prSet>
      <dgm:spPr/>
    </dgm:pt>
    <dgm:pt modelId="{59AFEB7A-C3A6-4BAC-A716-86D548CAC67E}" type="pres">
      <dgm:prSet presAssocID="{29BCAA42-3E95-4118-8219-15C5CB300996}" presName="sibTrans" presStyleLbl="sibTrans2D1" presStyleIdx="7" presStyleCnt="17"/>
      <dgm:spPr/>
    </dgm:pt>
    <dgm:pt modelId="{A1937C4E-37FC-4C00-BD08-9E04640EDEDE}" type="pres">
      <dgm:prSet presAssocID="{F03A130B-BF8B-4A27-8FC1-1F013FE9F043}" presName="child" presStyleLbl="alignAccFollowNode1" presStyleIdx="7" presStyleCnt="17">
        <dgm:presLayoutVars>
          <dgm:chMax val="0"/>
          <dgm:bulletEnabled val="1"/>
        </dgm:presLayoutVars>
      </dgm:prSet>
      <dgm:spPr/>
    </dgm:pt>
    <dgm:pt modelId="{D19E9336-20EA-4AA5-9A98-44D3175E235C}" type="pres">
      <dgm:prSet presAssocID="{D11C04E1-057D-4193-A881-CB41E7360E2C}" presName="sibTrans" presStyleLbl="sibTrans2D1" presStyleIdx="8" presStyleCnt="17"/>
      <dgm:spPr/>
    </dgm:pt>
    <dgm:pt modelId="{707D3A7E-CF64-4482-82EC-787A4AEE4DE4}" type="pres">
      <dgm:prSet presAssocID="{EADC7F37-F8D0-4951-B59F-912114F0BA1B}" presName="child" presStyleLbl="alignAccFollowNode1" presStyleIdx="8" presStyleCnt="17" custScaleY="139085">
        <dgm:presLayoutVars>
          <dgm:chMax val="0"/>
          <dgm:bulletEnabled val="1"/>
        </dgm:presLayoutVars>
      </dgm:prSet>
      <dgm:spPr/>
    </dgm:pt>
    <dgm:pt modelId="{02528F6B-FB13-42DB-BC0E-2CDBBBD9C271}" type="pres">
      <dgm:prSet presAssocID="{464751A3-DC5B-4F5B-8F19-9ED26BC5EA0F}" presName="hSp" presStyleCnt="0"/>
      <dgm:spPr/>
    </dgm:pt>
    <dgm:pt modelId="{CD104E09-64E1-4BD3-B66D-5A26DA906D76}" type="pres">
      <dgm:prSet presAssocID="{BFDC076D-5215-4537-8022-D8D91AE3FBD7}" presName="vertFlow" presStyleCnt="0"/>
      <dgm:spPr/>
    </dgm:pt>
    <dgm:pt modelId="{39C2B89E-18DD-4400-BCC0-D2B0D06B5B2D}" type="pres">
      <dgm:prSet presAssocID="{BFDC076D-5215-4537-8022-D8D91AE3FBD7}" presName="header" presStyleLbl="node1" presStyleIdx="2" presStyleCnt="4" custScaleY="156770"/>
      <dgm:spPr/>
    </dgm:pt>
    <dgm:pt modelId="{9735C6B2-98BD-4EE0-9928-194F8CC7973E}" type="pres">
      <dgm:prSet presAssocID="{61602CDF-9040-4050-B5E4-CA125CC66879}" presName="parTrans" presStyleLbl="sibTrans2D1" presStyleIdx="9" presStyleCnt="17"/>
      <dgm:spPr/>
    </dgm:pt>
    <dgm:pt modelId="{6268BE81-A0B3-4F9B-B460-3B544D2C453A}" type="pres">
      <dgm:prSet presAssocID="{959B6502-DAF6-4ABA-92FA-4AF8A134ADE4}" presName="child" presStyleLbl="alignAccFollowNode1" presStyleIdx="9" presStyleCnt="17">
        <dgm:presLayoutVars>
          <dgm:chMax val="0"/>
          <dgm:bulletEnabled val="1"/>
        </dgm:presLayoutVars>
      </dgm:prSet>
      <dgm:spPr/>
    </dgm:pt>
    <dgm:pt modelId="{06444834-B6E7-4848-B355-1EEDF9C8E08D}" type="pres">
      <dgm:prSet presAssocID="{51BB249F-D7DF-4776-856C-C24D09F76C18}" presName="sibTrans" presStyleLbl="sibTrans2D1" presStyleIdx="10" presStyleCnt="17"/>
      <dgm:spPr/>
    </dgm:pt>
    <dgm:pt modelId="{95E305A8-2496-40D5-B355-B2A9A76A246D}" type="pres">
      <dgm:prSet presAssocID="{BE11A012-93F0-43EB-8375-BCA00B38730F}" presName="child" presStyleLbl="alignAccFollowNode1" presStyleIdx="10" presStyleCnt="17">
        <dgm:presLayoutVars>
          <dgm:chMax val="0"/>
          <dgm:bulletEnabled val="1"/>
        </dgm:presLayoutVars>
      </dgm:prSet>
      <dgm:spPr/>
    </dgm:pt>
    <dgm:pt modelId="{9B451EE2-DC0C-4FC7-AFE8-28E326FE8BB0}" type="pres">
      <dgm:prSet presAssocID="{50221CF3-612A-48ED-BE1B-57EFDCEA8F96}" presName="sibTrans" presStyleLbl="sibTrans2D1" presStyleIdx="11" presStyleCnt="17"/>
      <dgm:spPr/>
    </dgm:pt>
    <dgm:pt modelId="{B2363E7F-400B-4D5F-B9E1-4C609865E15E}" type="pres">
      <dgm:prSet presAssocID="{2DA70D6B-E757-412A-85FD-30450FBD800A}" presName="child" presStyleLbl="alignAccFollowNode1" presStyleIdx="11" presStyleCnt="17">
        <dgm:presLayoutVars>
          <dgm:chMax val="0"/>
          <dgm:bulletEnabled val="1"/>
        </dgm:presLayoutVars>
      </dgm:prSet>
      <dgm:spPr/>
    </dgm:pt>
    <dgm:pt modelId="{A2529CA1-7F00-4CAF-9C92-F791E84BDEEC}" type="pres">
      <dgm:prSet presAssocID="{1AFF9BE4-616F-4FFA-9C9F-4DDA51CF50D3}" presName="sibTrans" presStyleLbl="sibTrans2D1" presStyleIdx="12" presStyleCnt="17"/>
      <dgm:spPr/>
    </dgm:pt>
    <dgm:pt modelId="{E208EDCF-3CA3-44CC-A285-18EA7B0AA3F6}" type="pres">
      <dgm:prSet presAssocID="{B741A116-C68F-4F18-AB22-092CFE9EF089}" presName="child" presStyleLbl="alignAccFollowNode1" presStyleIdx="12" presStyleCnt="17">
        <dgm:presLayoutVars>
          <dgm:chMax val="0"/>
          <dgm:bulletEnabled val="1"/>
        </dgm:presLayoutVars>
      </dgm:prSet>
      <dgm:spPr/>
    </dgm:pt>
    <dgm:pt modelId="{93CB21E5-27A4-4448-AA60-CDA1BF4A7946}" type="pres">
      <dgm:prSet presAssocID="{DD42EFDB-ABD1-4628-908F-EA47521ED8E4}" presName="sibTrans" presStyleLbl="sibTrans2D1" presStyleIdx="13" presStyleCnt="17"/>
      <dgm:spPr/>
    </dgm:pt>
    <dgm:pt modelId="{8C5F5294-AB60-45E5-901E-38477E87923E}" type="pres">
      <dgm:prSet presAssocID="{84119C54-587C-4966-8C30-D05DF258B4E1}" presName="child" presStyleLbl="alignAccFollowNode1" presStyleIdx="13" presStyleCnt="17">
        <dgm:presLayoutVars>
          <dgm:chMax val="0"/>
          <dgm:bulletEnabled val="1"/>
        </dgm:presLayoutVars>
      </dgm:prSet>
      <dgm:spPr/>
    </dgm:pt>
    <dgm:pt modelId="{BCC061B9-9EDE-4048-ABE7-2B6783A59002}" type="pres">
      <dgm:prSet presAssocID="{BFDC076D-5215-4537-8022-D8D91AE3FBD7}" presName="hSp" presStyleCnt="0"/>
      <dgm:spPr/>
    </dgm:pt>
    <dgm:pt modelId="{DA5DB8B8-A511-40A4-91BB-43F5CE2309BF}" type="pres">
      <dgm:prSet presAssocID="{BA1A6B0B-6340-450E-9151-B35C7555FF38}" presName="vertFlow" presStyleCnt="0"/>
      <dgm:spPr/>
    </dgm:pt>
    <dgm:pt modelId="{8DC64925-B25B-4D92-918C-88EC4500EBDD}" type="pres">
      <dgm:prSet presAssocID="{BA1A6B0B-6340-450E-9151-B35C7555FF38}" presName="header" presStyleLbl="node1" presStyleIdx="3" presStyleCnt="4" custScaleY="150766"/>
      <dgm:spPr/>
    </dgm:pt>
    <dgm:pt modelId="{12F32FC0-AD87-4B25-869B-177DD3B816F5}" type="pres">
      <dgm:prSet presAssocID="{593A4D59-3D1B-4E4F-BD77-91280BCE8E2C}" presName="parTrans" presStyleLbl="sibTrans2D1" presStyleIdx="14" presStyleCnt="17"/>
      <dgm:spPr/>
    </dgm:pt>
    <dgm:pt modelId="{FBEB8313-2350-4000-A3FE-089FA2E84546}" type="pres">
      <dgm:prSet presAssocID="{B042AF51-0630-4ED8-BFCA-61D9D993EAFA}" presName="child" presStyleLbl="alignAccFollowNode1" presStyleIdx="14" presStyleCnt="17">
        <dgm:presLayoutVars>
          <dgm:chMax val="0"/>
          <dgm:bulletEnabled val="1"/>
        </dgm:presLayoutVars>
      </dgm:prSet>
      <dgm:spPr/>
    </dgm:pt>
    <dgm:pt modelId="{DA6B8BAB-D618-426B-BDDB-D3249B241C21}" type="pres">
      <dgm:prSet presAssocID="{F1C3E130-9397-4415-B731-0C34C307D3F2}" presName="sibTrans" presStyleLbl="sibTrans2D1" presStyleIdx="15" presStyleCnt="17"/>
      <dgm:spPr/>
    </dgm:pt>
    <dgm:pt modelId="{596F61A5-67E1-4115-B189-3B9C42109A72}" type="pres">
      <dgm:prSet presAssocID="{9D35BF20-E0A9-4335-A3E3-48669D01F1A9}" presName="child" presStyleLbl="alignAccFollowNode1" presStyleIdx="15" presStyleCnt="17">
        <dgm:presLayoutVars>
          <dgm:chMax val="0"/>
          <dgm:bulletEnabled val="1"/>
        </dgm:presLayoutVars>
      </dgm:prSet>
      <dgm:spPr/>
    </dgm:pt>
    <dgm:pt modelId="{903ABE89-8FC6-4CAA-AD43-D9BD4EC70BD3}" type="pres">
      <dgm:prSet presAssocID="{85A1AD02-6634-4F9D-B86F-99DDCC5BD9FF}" presName="sibTrans" presStyleLbl="sibTrans2D1" presStyleIdx="16" presStyleCnt="17"/>
      <dgm:spPr/>
    </dgm:pt>
    <dgm:pt modelId="{A6B79D1C-60C3-49D7-BDA4-F5F083E913E1}" type="pres">
      <dgm:prSet presAssocID="{7F2EAF56-5A65-408D-A9B2-43A9E114C280}" presName="child" presStyleLbl="alignAccFollowNode1" presStyleIdx="16" presStyleCnt="17" custScaleY="209175">
        <dgm:presLayoutVars>
          <dgm:chMax val="0"/>
          <dgm:bulletEnabled val="1"/>
        </dgm:presLayoutVars>
      </dgm:prSet>
      <dgm:spPr/>
    </dgm:pt>
  </dgm:ptLst>
  <dgm:cxnLst>
    <dgm:cxn modelId="{14726603-C0D8-4C9B-B352-304C0A625ECF}" srcId="{464751A3-DC5B-4F5B-8F19-9ED26BC5EA0F}" destId="{EADC7F37-F8D0-4951-B59F-912114F0BA1B}" srcOrd="2" destOrd="0" parTransId="{B9B180CD-BD1D-4E32-A4A5-B833E4DCC5F9}" sibTransId="{0A4F6662-F925-4200-B974-02ECF07828F5}"/>
    <dgm:cxn modelId="{DC833F06-948E-4305-818C-321B9C43CA4C}" type="presOf" srcId="{BE11A012-93F0-43EB-8375-BCA00B38730F}" destId="{95E305A8-2496-40D5-B355-B2A9A76A246D}" srcOrd="0" destOrd="0" presId="urn:microsoft.com/office/officeart/2005/8/layout/lProcess1"/>
    <dgm:cxn modelId="{10B3670F-7C70-48B2-8BC2-E7C6F3E81370}" srcId="{464751A3-DC5B-4F5B-8F19-9ED26BC5EA0F}" destId="{0270BBA5-8137-492A-83FD-77EE36E83C32}" srcOrd="0" destOrd="0" parTransId="{633FAE7F-32F8-4786-894D-57A3F3AC54B7}" sibTransId="{29BCAA42-3E95-4118-8219-15C5CB300996}"/>
    <dgm:cxn modelId="{1B05680F-4DB3-4C8D-A8A9-26D7E2E093C6}" type="presOf" srcId="{0270BBA5-8137-492A-83FD-77EE36E83C32}" destId="{107D740B-D182-4766-AEBC-3F1A6CABA857}" srcOrd="0" destOrd="0" presId="urn:microsoft.com/office/officeart/2005/8/layout/lProcess1"/>
    <dgm:cxn modelId="{2DEEBB1A-2838-4216-97CA-DC67FFE47897}" srcId="{363B6638-BDD1-4707-B75C-B468EA8C61CD}" destId="{1CB64FD4-B3E9-4ED3-B957-5D211D5137A5}" srcOrd="5" destOrd="0" parTransId="{1493062B-BA11-44A5-9F6F-DD3706B14365}" sibTransId="{A0FF0E12-B35A-481F-B137-781E06A36A91}"/>
    <dgm:cxn modelId="{0764EE1A-F067-489A-BEE5-9735ACF587FE}" type="presOf" srcId="{179E322B-B7BC-4511-9153-4654342903A3}" destId="{2B0F9C7B-DE5E-4F24-9579-50151980CA8F}" srcOrd="0" destOrd="0" presId="urn:microsoft.com/office/officeart/2005/8/layout/lProcess1"/>
    <dgm:cxn modelId="{17692C1B-3C0A-43E4-AFB4-9AE993F9ED42}" type="presOf" srcId="{4B68B268-6171-449B-8371-BA0874C6E171}" destId="{EF01B2E9-0D6D-4CF2-B625-233F1C95DD8D}" srcOrd="0" destOrd="0" presId="urn:microsoft.com/office/officeart/2005/8/layout/lProcess1"/>
    <dgm:cxn modelId="{C7DD641E-25E0-4D04-B297-CE10CB7E42E8}" srcId="{BFDC076D-5215-4537-8022-D8D91AE3FBD7}" destId="{959B6502-DAF6-4ABA-92FA-4AF8A134ADE4}" srcOrd="0" destOrd="0" parTransId="{61602CDF-9040-4050-B5E4-CA125CC66879}" sibTransId="{51BB249F-D7DF-4776-856C-C24D09F76C18}"/>
    <dgm:cxn modelId="{F58F5B22-11A6-4F1E-B5E2-30A1A3CC75B6}" srcId="{BFDC076D-5215-4537-8022-D8D91AE3FBD7}" destId="{2DA70D6B-E757-412A-85FD-30450FBD800A}" srcOrd="2" destOrd="0" parTransId="{451EAA8D-D729-4812-AAA4-9AC05F1DF017}" sibTransId="{1AFF9BE4-616F-4FFA-9C9F-4DDA51CF50D3}"/>
    <dgm:cxn modelId="{09067523-A842-4C70-8903-AD1052571459}" type="presOf" srcId="{29BCAA42-3E95-4118-8219-15C5CB300996}" destId="{59AFEB7A-C3A6-4BAC-A716-86D548CAC67E}" srcOrd="0" destOrd="0" presId="urn:microsoft.com/office/officeart/2005/8/layout/lProcess1"/>
    <dgm:cxn modelId="{6522AD28-3EBF-4A27-B951-CC93EC7A0C8A}" type="presOf" srcId="{BA1A6B0B-6340-450E-9151-B35C7555FF38}" destId="{8DC64925-B25B-4D92-918C-88EC4500EBDD}" srcOrd="0" destOrd="0" presId="urn:microsoft.com/office/officeart/2005/8/layout/lProcess1"/>
    <dgm:cxn modelId="{209C4533-8AB0-463E-91B6-538C146965C2}" type="presOf" srcId="{9D35BF20-E0A9-4335-A3E3-48669D01F1A9}" destId="{596F61A5-67E1-4115-B189-3B9C42109A72}" srcOrd="0" destOrd="0" presId="urn:microsoft.com/office/officeart/2005/8/layout/lProcess1"/>
    <dgm:cxn modelId="{B14E1F38-D9D7-4491-A3F2-3F6F11CF52B4}" srcId="{BFDC076D-5215-4537-8022-D8D91AE3FBD7}" destId="{BE11A012-93F0-43EB-8375-BCA00B38730F}" srcOrd="1" destOrd="0" parTransId="{023E870A-A497-42FE-BA1E-E0E60F21EF39}" sibTransId="{50221CF3-612A-48ED-BE1B-57EFDCEA8F96}"/>
    <dgm:cxn modelId="{86007939-A2C0-4BA7-8FAB-4019BACF7541}" srcId="{BFDC076D-5215-4537-8022-D8D91AE3FBD7}" destId="{84119C54-587C-4966-8C30-D05DF258B4E1}" srcOrd="4" destOrd="0" parTransId="{2CADA8E1-2873-4600-8E54-A2DBCC2F1F94}" sibTransId="{580FFC0A-D291-4A7B-84EF-C28E5BF90571}"/>
    <dgm:cxn modelId="{76AB8B3B-CF20-4D7E-9851-51AB8231DA65}" srcId="{4B68B268-6171-449B-8371-BA0874C6E171}" destId="{464751A3-DC5B-4F5B-8F19-9ED26BC5EA0F}" srcOrd="1" destOrd="0" parTransId="{4779E7AB-8F5D-4B10-86B0-7B7AE97A2300}" sibTransId="{DBB53DFF-E4EE-4F2B-A583-B4209F91250C}"/>
    <dgm:cxn modelId="{C6B6F63E-B5D0-4410-A376-A10D0492FC0D}" type="presOf" srcId="{CFC1AF26-223A-4CD9-8941-42F7850C9E51}" destId="{DC58A204-6F33-40A3-A900-8E662BEAE081}" srcOrd="0" destOrd="0" presId="urn:microsoft.com/office/officeart/2005/8/layout/lProcess1"/>
    <dgm:cxn modelId="{13970241-D351-461E-AB70-9B47C20D4F8D}" type="presOf" srcId="{318529C5-202A-4AE9-B935-52303159CD08}" destId="{DD02D6A7-213D-479C-9187-D7EF4CFA49B1}" srcOrd="0" destOrd="0" presId="urn:microsoft.com/office/officeart/2005/8/layout/lProcess1"/>
    <dgm:cxn modelId="{AA9B0363-77FA-4D1B-BEE8-E120A5B24725}" type="presOf" srcId="{61602CDF-9040-4050-B5E4-CA125CC66879}" destId="{9735C6B2-98BD-4EE0-9928-194F8CC7973E}" srcOrd="0" destOrd="0" presId="urn:microsoft.com/office/officeart/2005/8/layout/lProcess1"/>
    <dgm:cxn modelId="{23290248-7812-4BC9-8C00-F937307AAB0C}" srcId="{464751A3-DC5B-4F5B-8F19-9ED26BC5EA0F}" destId="{F03A130B-BF8B-4A27-8FC1-1F013FE9F043}" srcOrd="1" destOrd="0" parTransId="{F586028F-A958-46B4-A1F8-D13CC443BCAF}" sibTransId="{D11C04E1-057D-4193-A881-CB41E7360E2C}"/>
    <dgm:cxn modelId="{C5E79F68-8A3A-4B1B-AA25-31D14836C7DB}" type="presOf" srcId="{B042AF51-0630-4ED8-BFCA-61D9D993EAFA}" destId="{FBEB8313-2350-4000-A3FE-089FA2E84546}" srcOrd="0" destOrd="0" presId="urn:microsoft.com/office/officeart/2005/8/layout/lProcess1"/>
    <dgm:cxn modelId="{98B0DF4A-E71C-4F56-8B7D-4A808B566D00}" type="presOf" srcId="{85A1AD02-6634-4F9D-B86F-99DDCC5BD9FF}" destId="{903ABE89-8FC6-4CAA-AD43-D9BD4EC70BD3}" srcOrd="0" destOrd="0" presId="urn:microsoft.com/office/officeart/2005/8/layout/lProcess1"/>
    <dgm:cxn modelId="{C07BCE6C-A919-42CB-B855-E2B4989B7BD0}" type="presOf" srcId="{7FBAFA2B-4559-48D1-A777-A2A3E55E2C9E}" destId="{3A193C7B-2B36-4D28-AB99-DA8FF7A2022D}" srcOrd="0" destOrd="0" presId="urn:microsoft.com/office/officeart/2005/8/layout/lProcess1"/>
    <dgm:cxn modelId="{D117DF4C-4338-42DA-855E-A9F0CCD84C67}" srcId="{BA1A6B0B-6340-450E-9151-B35C7555FF38}" destId="{7F2EAF56-5A65-408D-A9B2-43A9E114C280}" srcOrd="2" destOrd="0" parTransId="{E7FEABC9-4BAB-4473-ADEA-F853CACE4165}" sibTransId="{07D22491-E857-4AAB-90B1-6AF0433B8964}"/>
    <dgm:cxn modelId="{2C8CB04E-A9EB-4DEB-9C13-FFE2D52FE35F}" srcId="{4B68B268-6171-449B-8371-BA0874C6E171}" destId="{363B6638-BDD1-4707-B75C-B468EA8C61CD}" srcOrd="0" destOrd="0" parTransId="{3DACBD29-4F29-475E-BF4F-F9B33F67FB15}" sibTransId="{E743BA74-D4D0-492F-A436-62AF6C600048}"/>
    <dgm:cxn modelId="{CAD5D14E-FB2F-40FD-AB99-03C9CDF9EFF5}" type="presOf" srcId="{B741A116-C68F-4F18-AB22-092CFE9EF089}" destId="{E208EDCF-3CA3-44CC-A285-18EA7B0AA3F6}" srcOrd="0" destOrd="0" presId="urn:microsoft.com/office/officeart/2005/8/layout/lProcess1"/>
    <dgm:cxn modelId="{4A72A351-B49A-45D4-B245-9B57AC0D3002}" srcId="{363B6638-BDD1-4707-B75C-B468EA8C61CD}" destId="{FE85C9F8-E721-425B-B5AB-DF07B1FF48F0}" srcOrd="4" destOrd="0" parTransId="{32503084-3EA9-4F24-AD3C-4D77AF2EA01E}" sibTransId="{318529C5-202A-4AE9-B935-52303159CD08}"/>
    <dgm:cxn modelId="{817DD753-231E-4257-817F-3C9CAC7EBE28}" type="presOf" srcId="{BFDC076D-5215-4537-8022-D8D91AE3FBD7}" destId="{39C2B89E-18DD-4400-BCC0-D2B0D06B5B2D}" srcOrd="0" destOrd="0" presId="urn:microsoft.com/office/officeart/2005/8/layout/lProcess1"/>
    <dgm:cxn modelId="{0CEE3C74-4E0D-4ED6-9192-37A10EA0D2C3}" type="presOf" srcId="{C7FA2B1C-87A8-42D9-BC94-F47D2285A6E1}" destId="{E94E2182-5CC0-46B6-9965-9C5A96D9EA36}" srcOrd="0" destOrd="0" presId="urn:microsoft.com/office/officeart/2005/8/layout/lProcess1"/>
    <dgm:cxn modelId="{0B425575-9F04-4141-952C-324D368DE3C3}" type="presOf" srcId="{F1C3E130-9397-4415-B731-0C34C307D3F2}" destId="{DA6B8BAB-D618-426B-BDDB-D3249B241C21}" srcOrd="0" destOrd="0" presId="urn:microsoft.com/office/officeart/2005/8/layout/lProcess1"/>
    <dgm:cxn modelId="{F1D45458-9C5D-45A1-A1C0-34B5DB834F76}" type="presOf" srcId="{51BB249F-D7DF-4776-856C-C24D09F76C18}" destId="{06444834-B6E7-4848-B355-1EEDF9C8E08D}" srcOrd="0" destOrd="0" presId="urn:microsoft.com/office/officeart/2005/8/layout/lProcess1"/>
    <dgm:cxn modelId="{7E109958-833E-4D34-86FC-74B9E89342E2}" type="presOf" srcId="{363B6638-BDD1-4707-B75C-B468EA8C61CD}" destId="{C7B83D33-BCA2-4BB3-8366-ACC635C35510}" srcOrd="0" destOrd="0" presId="urn:microsoft.com/office/officeart/2005/8/layout/lProcess1"/>
    <dgm:cxn modelId="{C2440180-5648-4CE4-A981-FB3B7C6EA9C5}" type="presOf" srcId="{EADC7F37-F8D0-4951-B59F-912114F0BA1B}" destId="{707D3A7E-CF64-4482-82EC-787A4AEE4DE4}" srcOrd="0" destOrd="0" presId="urn:microsoft.com/office/officeart/2005/8/layout/lProcess1"/>
    <dgm:cxn modelId="{8FA43481-8506-4A59-87DE-DCC13C87B347}" type="presOf" srcId="{C10D65FF-D28C-4E17-BAC7-9C263C38C71D}" destId="{FA519D56-1AEC-404E-B6B2-20E2528441EC}" srcOrd="0" destOrd="0" presId="urn:microsoft.com/office/officeart/2005/8/layout/lProcess1"/>
    <dgm:cxn modelId="{6B4F6381-1EB7-4C77-AD62-534898E18804}" type="presOf" srcId="{1CB64FD4-B3E9-4ED3-B957-5D211D5137A5}" destId="{9C288923-0A49-41CE-ADA8-A9A3D17034A6}" srcOrd="0" destOrd="0" presId="urn:microsoft.com/office/officeart/2005/8/layout/lProcess1"/>
    <dgm:cxn modelId="{30454284-E9E8-4BEC-BFCC-D6C6DDDFA7CA}" srcId="{4B68B268-6171-449B-8371-BA0874C6E171}" destId="{BFDC076D-5215-4537-8022-D8D91AE3FBD7}" srcOrd="2" destOrd="0" parTransId="{AF4FB61E-CF28-4CE3-8511-15A0983EE21C}" sibTransId="{57DF5E9D-9A2A-4950-825B-4757E098D526}"/>
    <dgm:cxn modelId="{348E1591-1339-4945-9212-CE848490AEBF}" type="presOf" srcId="{464751A3-DC5B-4F5B-8F19-9ED26BC5EA0F}" destId="{AA6FD6EA-8776-4CD1-8A43-F880B144FBAB}" srcOrd="0" destOrd="0" presId="urn:microsoft.com/office/officeart/2005/8/layout/lProcess1"/>
    <dgm:cxn modelId="{3FA59994-B7F1-4577-851A-69A51C2F0531}" srcId="{363B6638-BDD1-4707-B75C-B468EA8C61CD}" destId="{4CF11E95-2379-4414-8894-7ADDAD16F6C7}" srcOrd="1" destOrd="0" parTransId="{2DC9C1DB-620B-4A66-8FA7-6257B0A7207A}" sibTransId="{C7FA2B1C-87A8-42D9-BC94-F47D2285A6E1}"/>
    <dgm:cxn modelId="{CAE7E698-B1FF-4CD5-8B0F-501653353D9E}" type="presOf" srcId="{F03A130B-BF8B-4A27-8FC1-1F013FE9F043}" destId="{A1937C4E-37FC-4C00-BD08-9E04640EDEDE}" srcOrd="0" destOrd="0" presId="urn:microsoft.com/office/officeart/2005/8/layout/lProcess1"/>
    <dgm:cxn modelId="{9F4AC5A1-CFEF-49B3-8E07-326142F35E24}" type="presOf" srcId="{4CF11E95-2379-4414-8894-7ADDAD16F6C7}" destId="{5141D62D-8584-4063-8DC2-1DB884708F0F}" srcOrd="0" destOrd="0" presId="urn:microsoft.com/office/officeart/2005/8/layout/lProcess1"/>
    <dgm:cxn modelId="{0684FDA6-607F-4E5D-9233-4D141D0C27CF}" type="presOf" srcId="{50221CF3-612A-48ED-BE1B-57EFDCEA8F96}" destId="{9B451EE2-DC0C-4FC7-AFE8-28E326FE8BB0}" srcOrd="0" destOrd="0" presId="urn:microsoft.com/office/officeart/2005/8/layout/lProcess1"/>
    <dgm:cxn modelId="{3BECD1AB-6D31-45B6-981D-849D6EE837E5}" type="presOf" srcId="{959B6502-DAF6-4ABA-92FA-4AF8A134ADE4}" destId="{6268BE81-A0B3-4F9B-B460-3B544D2C453A}" srcOrd="0" destOrd="0" presId="urn:microsoft.com/office/officeart/2005/8/layout/lProcess1"/>
    <dgm:cxn modelId="{4BA7B7AC-7B2C-4795-AA68-C39ECE7241FC}" srcId="{363B6638-BDD1-4707-B75C-B468EA8C61CD}" destId="{8B611E8D-E71F-43D4-ADE8-782D423AF270}" srcOrd="0" destOrd="0" parTransId="{AC212B68-D6DC-43A3-A02E-A5CB394A5E7E}" sibTransId="{179E322B-B7BC-4511-9153-4654342903A3}"/>
    <dgm:cxn modelId="{F71A2FB2-C502-4F23-B22C-9A975BA75A95}" type="presOf" srcId="{D11C04E1-057D-4193-A881-CB41E7360E2C}" destId="{D19E9336-20EA-4AA5-9A98-44D3175E235C}" srcOrd="0" destOrd="0" presId="urn:microsoft.com/office/officeart/2005/8/layout/lProcess1"/>
    <dgm:cxn modelId="{43BAC7B9-D106-40D4-A9E3-BD0B3C7A092B}" srcId="{BA1A6B0B-6340-450E-9151-B35C7555FF38}" destId="{B042AF51-0630-4ED8-BFCA-61D9D993EAFA}" srcOrd="0" destOrd="0" parTransId="{593A4D59-3D1B-4E4F-BD77-91280BCE8E2C}" sibTransId="{F1C3E130-9397-4415-B731-0C34C307D3F2}"/>
    <dgm:cxn modelId="{181F47C5-8CF1-4733-A26E-D83913EBF786}" type="presOf" srcId="{6DADBB70-F6A3-4DCA-B7D0-52A650A383BD}" destId="{CACA8485-C2DE-4B4E-9D3D-996A3130FC46}" srcOrd="0" destOrd="0" presId="urn:microsoft.com/office/officeart/2005/8/layout/lProcess1"/>
    <dgm:cxn modelId="{1D7FFAC5-102B-4C7C-8E99-453655CCEFC2}" type="presOf" srcId="{8B611E8D-E71F-43D4-ADE8-782D423AF270}" destId="{77E05B65-7F8F-440B-823C-85088AE64C25}" srcOrd="0" destOrd="0" presId="urn:microsoft.com/office/officeart/2005/8/layout/lProcess1"/>
    <dgm:cxn modelId="{F2116FC7-75C5-4AC4-BA1B-82AD4EEC10B6}" type="presOf" srcId="{AC212B68-D6DC-43A3-A02E-A5CB394A5E7E}" destId="{573803AB-53CA-4371-8C26-92201AAFCF08}" srcOrd="0" destOrd="0" presId="urn:microsoft.com/office/officeart/2005/8/layout/lProcess1"/>
    <dgm:cxn modelId="{F627DDCC-F086-431E-BFB5-0F5FE58F08E8}" type="presOf" srcId="{7F2EAF56-5A65-408D-A9B2-43A9E114C280}" destId="{A6B79D1C-60C3-49D7-BDA4-F5F083E913E1}" srcOrd="0" destOrd="0" presId="urn:microsoft.com/office/officeart/2005/8/layout/lProcess1"/>
    <dgm:cxn modelId="{F7173BCF-EBEC-4B8D-B0F8-9C613BF109A2}" srcId="{4B68B268-6171-449B-8371-BA0874C6E171}" destId="{BA1A6B0B-6340-450E-9151-B35C7555FF38}" srcOrd="3" destOrd="0" parTransId="{709DEE6A-DFC6-49FB-8927-09289A212717}" sibTransId="{514772EF-8A8F-4D94-A0D0-EC318D236F79}"/>
    <dgm:cxn modelId="{B38C6EDA-4741-4245-AB93-AE96FCDDDA65}" type="presOf" srcId="{593A4D59-3D1B-4E4F-BD77-91280BCE8E2C}" destId="{12F32FC0-AD87-4B25-869B-177DD3B816F5}" srcOrd="0" destOrd="0" presId="urn:microsoft.com/office/officeart/2005/8/layout/lProcess1"/>
    <dgm:cxn modelId="{4A28C7E1-07F0-428A-A3C8-A28B30A06705}" srcId="{363B6638-BDD1-4707-B75C-B468EA8C61CD}" destId="{C10D65FF-D28C-4E17-BAC7-9C263C38C71D}" srcOrd="2" destOrd="0" parTransId="{6EEE4601-EE69-4965-89CA-C0AF57582396}" sibTransId="{6DADBB70-F6A3-4DCA-B7D0-52A650A383BD}"/>
    <dgm:cxn modelId="{16707BE8-0E3C-4DB1-B314-37FF454102C9}" type="presOf" srcId="{633FAE7F-32F8-4786-894D-57A3F3AC54B7}" destId="{698BE4C3-2BF7-4B7F-BDB0-7AF2AEB504F7}" srcOrd="0" destOrd="0" presId="urn:microsoft.com/office/officeart/2005/8/layout/lProcess1"/>
    <dgm:cxn modelId="{A3D504EA-4F3F-4CEF-A635-DC3B8F5BFF84}" srcId="{BA1A6B0B-6340-450E-9151-B35C7555FF38}" destId="{9D35BF20-E0A9-4335-A3E3-48669D01F1A9}" srcOrd="1" destOrd="0" parTransId="{2A8E4841-A206-468D-AA8D-7EBFE5815288}" sibTransId="{85A1AD02-6634-4F9D-B86F-99DDCC5BD9FF}"/>
    <dgm:cxn modelId="{A1CD1BEB-30EF-47F5-8CA8-BD5E1531724F}" type="presOf" srcId="{DD42EFDB-ABD1-4628-908F-EA47521ED8E4}" destId="{93CB21E5-27A4-4448-AA60-CDA1BF4A7946}" srcOrd="0" destOrd="0" presId="urn:microsoft.com/office/officeart/2005/8/layout/lProcess1"/>
    <dgm:cxn modelId="{3DA137EB-12CC-4273-8875-C5BFECDB29D0}" type="presOf" srcId="{2DA70D6B-E757-412A-85FD-30450FBD800A}" destId="{B2363E7F-400B-4D5F-B9E1-4C609865E15E}" srcOrd="0" destOrd="0" presId="urn:microsoft.com/office/officeart/2005/8/layout/lProcess1"/>
    <dgm:cxn modelId="{ED1A84EE-F780-4004-B8E3-F42900225C21}" srcId="{BFDC076D-5215-4537-8022-D8D91AE3FBD7}" destId="{B741A116-C68F-4F18-AB22-092CFE9EF089}" srcOrd="3" destOrd="0" parTransId="{D1492E76-98A9-4B22-9CDB-A4811E499F6A}" sibTransId="{DD42EFDB-ABD1-4628-908F-EA47521ED8E4}"/>
    <dgm:cxn modelId="{2941D6F0-C562-4A55-A22F-8E6184654B9B}" srcId="{363B6638-BDD1-4707-B75C-B468EA8C61CD}" destId="{7FBAFA2B-4559-48D1-A777-A2A3E55E2C9E}" srcOrd="3" destOrd="0" parTransId="{FF0525DF-1BF6-46B1-88E6-E17C5E8BB153}" sibTransId="{CFC1AF26-223A-4CD9-8941-42F7850C9E51}"/>
    <dgm:cxn modelId="{F65485F6-1B53-4C5B-8744-A3C8D147788B}" type="presOf" srcId="{1AFF9BE4-616F-4FFA-9C9F-4DDA51CF50D3}" destId="{A2529CA1-7F00-4CAF-9C92-F791E84BDEEC}" srcOrd="0" destOrd="0" presId="urn:microsoft.com/office/officeart/2005/8/layout/lProcess1"/>
    <dgm:cxn modelId="{E6D4F6FA-AA9A-4FBD-AF57-B84DA0ABBD1E}" type="presOf" srcId="{84119C54-587C-4966-8C30-D05DF258B4E1}" destId="{8C5F5294-AB60-45E5-901E-38477E87923E}" srcOrd="0" destOrd="0" presId="urn:microsoft.com/office/officeart/2005/8/layout/lProcess1"/>
    <dgm:cxn modelId="{1A3C27FE-21C6-426D-87A9-C89B649325BC}" type="presOf" srcId="{FE85C9F8-E721-425B-B5AB-DF07B1FF48F0}" destId="{2C20EDA9-2E25-46E4-9E36-F7ADDC252148}" srcOrd="0" destOrd="0" presId="urn:microsoft.com/office/officeart/2005/8/layout/lProcess1"/>
    <dgm:cxn modelId="{9FFC5777-A136-4FE5-BD2C-F98D64A3ABBA}" type="presParOf" srcId="{EF01B2E9-0D6D-4CF2-B625-233F1C95DD8D}" destId="{7C6FF57F-B174-4B4C-9439-30C1567C16EB}" srcOrd="0" destOrd="0" presId="urn:microsoft.com/office/officeart/2005/8/layout/lProcess1"/>
    <dgm:cxn modelId="{4C7B4B4C-170E-4583-BDD3-51127E6FC59A}" type="presParOf" srcId="{7C6FF57F-B174-4B4C-9439-30C1567C16EB}" destId="{C7B83D33-BCA2-4BB3-8366-ACC635C35510}" srcOrd="0" destOrd="0" presId="urn:microsoft.com/office/officeart/2005/8/layout/lProcess1"/>
    <dgm:cxn modelId="{6269F446-12B2-4FA9-A77C-5C59CB269413}" type="presParOf" srcId="{7C6FF57F-B174-4B4C-9439-30C1567C16EB}" destId="{573803AB-53CA-4371-8C26-92201AAFCF08}" srcOrd="1" destOrd="0" presId="urn:microsoft.com/office/officeart/2005/8/layout/lProcess1"/>
    <dgm:cxn modelId="{545240B9-9D96-4EF2-A9DB-F00C53F521DA}" type="presParOf" srcId="{7C6FF57F-B174-4B4C-9439-30C1567C16EB}" destId="{77E05B65-7F8F-440B-823C-85088AE64C25}" srcOrd="2" destOrd="0" presId="urn:microsoft.com/office/officeart/2005/8/layout/lProcess1"/>
    <dgm:cxn modelId="{07F0F6C5-D343-439B-995C-AF7EC39EF738}" type="presParOf" srcId="{7C6FF57F-B174-4B4C-9439-30C1567C16EB}" destId="{2B0F9C7B-DE5E-4F24-9579-50151980CA8F}" srcOrd="3" destOrd="0" presId="urn:microsoft.com/office/officeart/2005/8/layout/lProcess1"/>
    <dgm:cxn modelId="{DD102A8A-616A-4522-A443-41213D46385F}" type="presParOf" srcId="{7C6FF57F-B174-4B4C-9439-30C1567C16EB}" destId="{5141D62D-8584-4063-8DC2-1DB884708F0F}" srcOrd="4" destOrd="0" presId="urn:microsoft.com/office/officeart/2005/8/layout/lProcess1"/>
    <dgm:cxn modelId="{22CAA2DC-79DE-4599-9F5B-26B35C426AA6}" type="presParOf" srcId="{7C6FF57F-B174-4B4C-9439-30C1567C16EB}" destId="{E94E2182-5CC0-46B6-9965-9C5A96D9EA36}" srcOrd="5" destOrd="0" presId="urn:microsoft.com/office/officeart/2005/8/layout/lProcess1"/>
    <dgm:cxn modelId="{3CD9ED99-9D06-47E8-A3BC-560636D44F55}" type="presParOf" srcId="{7C6FF57F-B174-4B4C-9439-30C1567C16EB}" destId="{FA519D56-1AEC-404E-B6B2-20E2528441EC}" srcOrd="6" destOrd="0" presId="urn:microsoft.com/office/officeart/2005/8/layout/lProcess1"/>
    <dgm:cxn modelId="{E05573F2-05C0-48FF-AACE-660E7874F7A4}" type="presParOf" srcId="{7C6FF57F-B174-4B4C-9439-30C1567C16EB}" destId="{CACA8485-C2DE-4B4E-9D3D-996A3130FC46}" srcOrd="7" destOrd="0" presId="urn:microsoft.com/office/officeart/2005/8/layout/lProcess1"/>
    <dgm:cxn modelId="{AE1D1AD6-F619-48F8-BC46-309C35E824CD}" type="presParOf" srcId="{7C6FF57F-B174-4B4C-9439-30C1567C16EB}" destId="{3A193C7B-2B36-4D28-AB99-DA8FF7A2022D}" srcOrd="8" destOrd="0" presId="urn:microsoft.com/office/officeart/2005/8/layout/lProcess1"/>
    <dgm:cxn modelId="{EE0A2C86-92C5-4F11-B455-14DFD6B061FA}" type="presParOf" srcId="{7C6FF57F-B174-4B4C-9439-30C1567C16EB}" destId="{DC58A204-6F33-40A3-A900-8E662BEAE081}" srcOrd="9" destOrd="0" presId="urn:microsoft.com/office/officeart/2005/8/layout/lProcess1"/>
    <dgm:cxn modelId="{6A5DA359-AEF7-4D03-9881-478F3B279D62}" type="presParOf" srcId="{7C6FF57F-B174-4B4C-9439-30C1567C16EB}" destId="{2C20EDA9-2E25-46E4-9E36-F7ADDC252148}" srcOrd="10" destOrd="0" presId="urn:microsoft.com/office/officeart/2005/8/layout/lProcess1"/>
    <dgm:cxn modelId="{DEC03BAC-454D-4CC2-84DC-0BBCC8D91E38}" type="presParOf" srcId="{7C6FF57F-B174-4B4C-9439-30C1567C16EB}" destId="{DD02D6A7-213D-479C-9187-D7EF4CFA49B1}" srcOrd="11" destOrd="0" presId="urn:microsoft.com/office/officeart/2005/8/layout/lProcess1"/>
    <dgm:cxn modelId="{9CF9C3D6-36A9-4BE9-A8ED-8851FF0F65E2}" type="presParOf" srcId="{7C6FF57F-B174-4B4C-9439-30C1567C16EB}" destId="{9C288923-0A49-41CE-ADA8-A9A3D17034A6}" srcOrd="12" destOrd="0" presId="urn:microsoft.com/office/officeart/2005/8/layout/lProcess1"/>
    <dgm:cxn modelId="{3E1FF090-97E8-4673-AAFA-10548D7A3B0D}" type="presParOf" srcId="{EF01B2E9-0D6D-4CF2-B625-233F1C95DD8D}" destId="{830B0150-994A-43D4-A769-B7A3569518E3}" srcOrd="1" destOrd="0" presId="urn:microsoft.com/office/officeart/2005/8/layout/lProcess1"/>
    <dgm:cxn modelId="{BC41EEBF-2D92-4FFA-9E7B-B55CAF8F05F0}" type="presParOf" srcId="{EF01B2E9-0D6D-4CF2-B625-233F1C95DD8D}" destId="{3A567D02-5626-4150-96C3-B0785E713939}" srcOrd="2" destOrd="0" presId="urn:microsoft.com/office/officeart/2005/8/layout/lProcess1"/>
    <dgm:cxn modelId="{05F1D633-10B8-4C04-A339-76E193512CA8}" type="presParOf" srcId="{3A567D02-5626-4150-96C3-B0785E713939}" destId="{AA6FD6EA-8776-4CD1-8A43-F880B144FBAB}" srcOrd="0" destOrd="0" presId="urn:microsoft.com/office/officeart/2005/8/layout/lProcess1"/>
    <dgm:cxn modelId="{6FCA03DD-D707-4B94-A2B0-B587FBB5C352}" type="presParOf" srcId="{3A567D02-5626-4150-96C3-B0785E713939}" destId="{698BE4C3-2BF7-4B7F-BDB0-7AF2AEB504F7}" srcOrd="1" destOrd="0" presId="urn:microsoft.com/office/officeart/2005/8/layout/lProcess1"/>
    <dgm:cxn modelId="{47C1534B-D520-4168-ACC6-B700C10A4D52}" type="presParOf" srcId="{3A567D02-5626-4150-96C3-B0785E713939}" destId="{107D740B-D182-4766-AEBC-3F1A6CABA857}" srcOrd="2" destOrd="0" presId="urn:microsoft.com/office/officeart/2005/8/layout/lProcess1"/>
    <dgm:cxn modelId="{1FB8BF0A-E2E7-4169-8253-FC6E84493872}" type="presParOf" srcId="{3A567D02-5626-4150-96C3-B0785E713939}" destId="{59AFEB7A-C3A6-4BAC-A716-86D548CAC67E}" srcOrd="3" destOrd="0" presId="urn:microsoft.com/office/officeart/2005/8/layout/lProcess1"/>
    <dgm:cxn modelId="{49697F57-5533-42A5-AD44-78A375E600ED}" type="presParOf" srcId="{3A567D02-5626-4150-96C3-B0785E713939}" destId="{A1937C4E-37FC-4C00-BD08-9E04640EDEDE}" srcOrd="4" destOrd="0" presId="urn:microsoft.com/office/officeart/2005/8/layout/lProcess1"/>
    <dgm:cxn modelId="{A270494A-B5E6-4AA5-9F7D-A8914A3DD5D3}" type="presParOf" srcId="{3A567D02-5626-4150-96C3-B0785E713939}" destId="{D19E9336-20EA-4AA5-9A98-44D3175E235C}" srcOrd="5" destOrd="0" presId="urn:microsoft.com/office/officeart/2005/8/layout/lProcess1"/>
    <dgm:cxn modelId="{603035DC-775C-4A5A-89EE-5F8D8B6038A0}" type="presParOf" srcId="{3A567D02-5626-4150-96C3-B0785E713939}" destId="{707D3A7E-CF64-4482-82EC-787A4AEE4DE4}" srcOrd="6" destOrd="0" presId="urn:microsoft.com/office/officeart/2005/8/layout/lProcess1"/>
    <dgm:cxn modelId="{336800F5-A41F-4685-953A-FF5158938248}" type="presParOf" srcId="{EF01B2E9-0D6D-4CF2-B625-233F1C95DD8D}" destId="{02528F6B-FB13-42DB-BC0E-2CDBBBD9C271}" srcOrd="3" destOrd="0" presId="urn:microsoft.com/office/officeart/2005/8/layout/lProcess1"/>
    <dgm:cxn modelId="{3065DC29-3672-4856-80AE-3BB4EDD4B1F5}" type="presParOf" srcId="{EF01B2E9-0D6D-4CF2-B625-233F1C95DD8D}" destId="{CD104E09-64E1-4BD3-B66D-5A26DA906D76}" srcOrd="4" destOrd="0" presId="urn:microsoft.com/office/officeart/2005/8/layout/lProcess1"/>
    <dgm:cxn modelId="{BA8CCEC0-FA4A-4800-A2B1-25CF98803E6D}" type="presParOf" srcId="{CD104E09-64E1-4BD3-B66D-5A26DA906D76}" destId="{39C2B89E-18DD-4400-BCC0-D2B0D06B5B2D}" srcOrd="0" destOrd="0" presId="urn:microsoft.com/office/officeart/2005/8/layout/lProcess1"/>
    <dgm:cxn modelId="{4F565230-B496-4A7E-9E83-4FFEC058BA0C}" type="presParOf" srcId="{CD104E09-64E1-4BD3-B66D-5A26DA906D76}" destId="{9735C6B2-98BD-4EE0-9928-194F8CC7973E}" srcOrd="1" destOrd="0" presId="urn:microsoft.com/office/officeart/2005/8/layout/lProcess1"/>
    <dgm:cxn modelId="{1DDCD4CF-DAD4-4C63-8222-3679F51CDF8B}" type="presParOf" srcId="{CD104E09-64E1-4BD3-B66D-5A26DA906D76}" destId="{6268BE81-A0B3-4F9B-B460-3B544D2C453A}" srcOrd="2" destOrd="0" presId="urn:microsoft.com/office/officeart/2005/8/layout/lProcess1"/>
    <dgm:cxn modelId="{6D16C7B7-E6C8-4B32-9C78-424DA24E05D4}" type="presParOf" srcId="{CD104E09-64E1-4BD3-B66D-5A26DA906D76}" destId="{06444834-B6E7-4848-B355-1EEDF9C8E08D}" srcOrd="3" destOrd="0" presId="urn:microsoft.com/office/officeart/2005/8/layout/lProcess1"/>
    <dgm:cxn modelId="{FDD667CB-BB5C-4DCB-B226-CAE3CA9FD54B}" type="presParOf" srcId="{CD104E09-64E1-4BD3-B66D-5A26DA906D76}" destId="{95E305A8-2496-40D5-B355-B2A9A76A246D}" srcOrd="4" destOrd="0" presId="urn:microsoft.com/office/officeart/2005/8/layout/lProcess1"/>
    <dgm:cxn modelId="{9AD5BD35-4E08-4B44-B66F-54B14FA2D670}" type="presParOf" srcId="{CD104E09-64E1-4BD3-B66D-5A26DA906D76}" destId="{9B451EE2-DC0C-4FC7-AFE8-28E326FE8BB0}" srcOrd="5" destOrd="0" presId="urn:microsoft.com/office/officeart/2005/8/layout/lProcess1"/>
    <dgm:cxn modelId="{659D3E6E-C8B7-4454-9C89-6358FA14734C}" type="presParOf" srcId="{CD104E09-64E1-4BD3-B66D-5A26DA906D76}" destId="{B2363E7F-400B-4D5F-B9E1-4C609865E15E}" srcOrd="6" destOrd="0" presId="urn:microsoft.com/office/officeart/2005/8/layout/lProcess1"/>
    <dgm:cxn modelId="{1CECB2B2-71B5-4F9B-914D-94ED9F6532BE}" type="presParOf" srcId="{CD104E09-64E1-4BD3-B66D-5A26DA906D76}" destId="{A2529CA1-7F00-4CAF-9C92-F791E84BDEEC}" srcOrd="7" destOrd="0" presId="urn:microsoft.com/office/officeart/2005/8/layout/lProcess1"/>
    <dgm:cxn modelId="{5C0580FD-971B-452C-8BEA-76CCEF900B5F}" type="presParOf" srcId="{CD104E09-64E1-4BD3-B66D-5A26DA906D76}" destId="{E208EDCF-3CA3-44CC-A285-18EA7B0AA3F6}" srcOrd="8" destOrd="0" presId="urn:microsoft.com/office/officeart/2005/8/layout/lProcess1"/>
    <dgm:cxn modelId="{39C1BE4A-BCDD-4B86-89AD-7C76456F5BC8}" type="presParOf" srcId="{CD104E09-64E1-4BD3-B66D-5A26DA906D76}" destId="{93CB21E5-27A4-4448-AA60-CDA1BF4A7946}" srcOrd="9" destOrd="0" presId="urn:microsoft.com/office/officeart/2005/8/layout/lProcess1"/>
    <dgm:cxn modelId="{4100AF8D-F303-46A7-9A46-53C3037E4DD1}" type="presParOf" srcId="{CD104E09-64E1-4BD3-B66D-5A26DA906D76}" destId="{8C5F5294-AB60-45E5-901E-38477E87923E}" srcOrd="10" destOrd="0" presId="urn:microsoft.com/office/officeart/2005/8/layout/lProcess1"/>
    <dgm:cxn modelId="{D860B12A-29F3-4939-A42B-19E01A19A08F}" type="presParOf" srcId="{EF01B2E9-0D6D-4CF2-B625-233F1C95DD8D}" destId="{BCC061B9-9EDE-4048-ABE7-2B6783A59002}" srcOrd="5" destOrd="0" presId="urn:microsoft.com/office/officeart/2005/8/layout/lProcess1"/>
    <dgm:cxn modelId="{8BD6BEC6-C71F-4402-80E2-70D7DAFD9D46}" type="presParOf" srcId="{EF01B2E9-0D6D-4CF2-B625-233F1C95DD8D}" destId="{DA5DB8B8-A511-40A4-91BB-43F5CE2309BF}" srcOrd="6" destOrd="0" presId="urn:microsoft.com/office/officeart/2005/8/layout/lProcess1"/>
    <dgm:cxn modelId="{71B4EC39-0F8F-4D87-B5EB-67D20CF6E161}" type="presParOf" srcId="{DA5DB8B8-A511-40A4-91BB-43F5CE2309BF}" destId="{8DC64925-B25B-4D92-918C-88EC4500EBDD}" srcOrd="0" destOrd="0" presId="urn:microsoft.com/office/officeart/2005/8/layout/lProcess1"/>
    <dgm:cxn modelId="{77A30866-448F-4094-ACA7-44B023AFED19}" type="presParOf" srcId="{DA5DB8B8-A511-40A4-91BB-43F5CE2309BF}" destId="{12F32FC0-AD87-4B25-869B-177DD3B816F5}" srcOrd="1" destOrd="0" presId="urn:microsoft.com/office/officeart/2005/8/layout/lProcess1"/>
    <dgm:cxn modelId="{403F0942-D114-4310-882E-582A7A8EB15A}" type="presParOf" srcId="{DA5DB8B8-A511-40A4-91BB-43F5CE2309BF}" destId="{FBEB8313-2350-4000-A3FE-089FA2E84546}" srcOrd="2" destOrd="0" presId="urn:microsoft.com/office/officeart/2005/8/layout/lProcess1"/>
    <dgm:cxn modelId="{D14A1EA1-012D-4BEA-A4E1-C5B88FD1B720}" type="presParOf" srcId="{DA5DB8B8-A511-40A4-91BB-43F5CE2309BF}" destId="{DA6B8BAB-D618-426B-BDDB-D3249B241C21}" srcOrd="3" destOrd="0" presId="urn:microsoft.com/office/officeart/2005/8/layout/lProcess1"/>
    <dgm:cxn modelId="{A7CF3EFB-A14E-460E-B0F6-69D67F3985D9}" type="presParOf" srcId="{DA5DB8B8-A511-40A4-91BB-43F5CE2309BF}" destId="{596F61A5-67E1-4115-B189-3B9C42109A72}" srcOrd="4" destOrd="0" presId="urn:microsoft.com/office/officeart/2005/8/layout/lProcess1"/>
    <dgm:cxn modelId="{31F99560-626F-4E11-ADDE-127456497342}" type="presParOf" srcId="{DA5DB8B8-A511-40A4-91BB-43F5CE2309BF}" destId="{903ABE89-8FC6-4CAA-AD43-D9BD4EC70BD3}" srcOrd="5" destOrd="0" presId="urn:microsoft.com/office/officeart/2005/8/layout/lProcess1"/>
    <dgm:cxn modelId="{71824186-33BF-465F-9664-85AFA26E3E8C}" type="presParOf" srcId="{DA5DB8B8-A511-40A4-91BB-43F5CE2309BF}" destId="{A6B79D1C-60C3-49D7-BDA4-F5F083E913E1}" srcOrd="6"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B68B268-6171-449B-8371-BA0874C6E171}" type="doc">
      <dgm:prSet loTypeId="urn:microsoft.com/office/officeart/2005/8/layout/hList1" loCatId="list" qsTypeId="urn:microsoft.com/office/officeart/2005/8/quickstyle/simple1" qsCatId="simple" csTypeId="urn:microsoft.com/office/officeart/2005/8/colors/accent2_5" csCatId="accent2" phldr="1"/>
      <dgm:spPr/>
    </dgm:pt>
    <dgm:pt modelId="{363B6638-BDD1-4707-B75C-B468EA8C61CD}">
      <dgm:prSet phldrT="[Text]" custT="1"/>
      <dgm:spPr/>
      <dgm:t>
        <a:bodyPr/>
        <a:lstStyle/>
        <a:p>
          <a:r>
            <a:rPr lang="en-US" sz="2400" dirty="0">
              <a:solidFill>
                <a:schemeClr val="tx2"/>
              </a:solidFill>
            </a:rPr>
            <a:t>Board Policy 1B.1</a:t>
          </a:r>
        </a:p>
      </dgm:t>
    </dgm:pt>
    <dgm:pt modelId="{3DACBD29-4F29-475E-BF4F-F9B33F67FB15}" type="parTrans" cxnId="{2C8CB04E-A9EB-4DEB-9C13-FFE2D52FE35F}">
      <dgm:prSet/>
      <dgm:spPr/>
      <dgm:t>
        <a:bodyPr/>
        <a:lstStyle/>
        <a:p>
          <a:endParaRPr lang="en-US" sz="2400"/>
        </a:p>
      </dgm:t>
    </dgm:pt>
    <dgm:pt modelId="{E743BA74-D4D0-492F-A436-62AF6C600048}" type="sibTrans" cxnId="{2C8CB04E-A9EB-4DEB-9C13-FFE2D52FE35F}">
      <dgm:prSet/>
      <dgm:spPr/>
      <dgm:t>
        <a:bodyPr/>
        <a:lstStyle/>
        <a:p>
          <a:endParaRPr lang="en-US" sz="2400"/>
        </a:p>
      </dgm:t>
    </dgm:pt>
    <dgm:pt modelId="{464751A3-DC5B-4F5B-8F19-9ED26BC5EA0F}">
      <dgm:prSet phldrT="[Text]" custT="1"/>
      <dgm:spPr/>
      <dgm:t>
        <a:bodyPr/>
        <a:lstStyle/>
        <a:p>
          <a:r>
            <a:rPr lang="en-US" sz="2400" dirty="0">
              <a:solidFill>
                <a:schemeClr val="tx2"/>
              </a:solidFill>
            </a:rPr>
            <a:t>Board Policy 1B.3</a:t>
          </a:r>
        </a:p>
      </dgm:t>
    </dgm:pt>
    <dgm:pt modelId="{4779E7AB-8F5D-4B10-86B0-7B7AE97A2300}" type="parTrans" cxnId="{76AB8B3B-CF20-4D7E-9851-51AB8231DA65}">
      <dgm:prSet/>
      <dgm:spPr/>
      <dgm:t>
        <a:bodyPr/>
        <a:lstStyle/>
        <a:p>
          <a:endParaRPr lang="en-US" sz="2400"/>
        </a:p>
      </dgm:t>
    </dgm:pt>
    <dgm:pt modelId="{DBB53DFF-E4EE-4F2B-A583-B4209F91250C}" type="sibTrans" cxnId="{76AB8B3B-CF20-4D7E-9851-51AB8231DA65}">
      <dgm:prSet/>
      <dgm:spPr/>
      <dgm:t>
        <a:bodyPr/>
        <a:lstStyle/>
        <a:p>
          <a:endParaRPr lang="en-US" sz="2400"/>
        </a:p>
      </dgm:t>
    </dgm:pt>
    <dgm:pt modelId="{BFDC076D-5215-4537-8022-D8D91AE3FBD7}">
      <dgm:prSet phldrT="[Text]" custT="1"/>
      <dgm:spPr/>
      <dgm:t>
        <a:bodyPr/>
        <a:lstStyle/>
        <a:p>
          <a:r>
            <a:rPr lang="en-US" sz="2400" dirty="0">
              <a:solidFill>
                <a:schemeClr val="tx2"/>
              </a:solidFill>
            </a:rPr>
            <a:t>System Procedure 1B.1.1</a:t>
          </a:r>
        </a:p>
      </dgm:t>
    </dgm:pt>
    <dgm:pt modelId="{AF4FB61E-CF28-4CE3-8511-15A0983EE21C}" type="parTrans" cxnId="{30454284-E9E8-4BEC-BFCC-D6C6DDDFA7CA}">
      <dgm:prSet/>
      <dgm:spPr/>
      <dgm:t>
        <a:bodyPr/>
        <a:lstStyle/>
        <a:p>
          <a:endParaRPr lang="en-US" sz="2400"/>
        </a:p>
      </dgm:t>
    </dgm:pt>
    <dgm:pt modelId="{57DF5E9D-9A2A-4950-825B-4757E098D526}" type="sibTrans" cxnId="{30454284-E9E8-4BEC-BFCC-D6C6DDDFA7CA}">
      <dgm:prSet/>
      <dgm:spPr/>
      <dgm:t>
        <a:bodyPr/>
        <a:lstStyle/>
        <a:p>
          <a:endParaRPr lang="en-US" sz="2400"/>
        </a:p>
      </dgm:t>
    </dgm:pt>
    <dgm:pt modelId="{BA1A6B0B-6340-450E-9151-B35C7555FF38}">
      <dgm:prSet phldrT="[Text]" custT="1"/>
      <dgm:spPr/>
      <dgm:t>
        <a:bodyPr/>
        <a:lstStyle/>
        <a:p>
          <a:r>
            <a:rPr lang="en-US" sz="2400" dirty="0">
              <a:solidFill>
                <a:schemeClr val="tx2"/>
              </a:solidFill>
            </a:rPr>
            <a:t>System Procedure 1B.3.1</a:t>
          </a:r>
        </a:p>
      </dgm:t>
    </dgm:pt>
    <dgm:pt modelId="{709DEE6A-DFC6-49FB-8927-09289A212717}" type="parTrans" cxnId="{F7173BCF-EBEC-4B8D-B0F8-9C613BF109A2}">
      <dgm:prSet/>
      <dgm:spPr/>
      <dgm:t>
        <a:bodyPr/>
        <a:lstStyle/>
        <a:p>
          <a:endParaRPr lang="en-US" sz="2400"/>
        </a:p>
      </dgm:t>
    </dgm:pt>
    <dgm:pt modelId="{514772EF-8A8F-4D94-A0D0-EC318D236F79}" type="sibTrans" cxnId="{F7173BCF-EBEC-4B8D-B0F8-9C613BF109A2}">
      <dgm:prSet/>
      <dgm:spPr/>
      <dgm:t>
        <a:bodyPr/>
        <a:lstStyle/>
        <a:p>
          <a:endParaRPr lang="en-US" sz="2400"/>
        </a:p>
      </dgm:t>
    </dgm:pt>
    <dgm:pt modelId="{8B611E8D-E71F-43D4-ADE8-782D423AF270}">
      <dgm:prSet phldrT="[Text]" custT="1"/>
      <dgm:spPr/>
      <dgm:t>
        <a:bodyPr/>
        <a:lstStyle/>
        <a:p>
          <a:r>
            <a:rPr lang="en-US" sz="1800" dirty="0"/>
            <a:t>Protected classes</a:t>
          </a:r>
        </a:p>
      </dgm:t>
    </dgm:pt>
    <dgm:pt modelId="{AC212B68-D6DC-43A3-A02E-A5CB394A5E7E}" type="parTrans" cxnId="{4BA7B7AC-7B2C-4795-AA68-C39ECE7241FC}">
      <dgm:prSet/>
      <dgm:spPr/>
      <dgm:t>
        <a:bodyPr/>
        <a:lstStyle/>
        <a:p>
          <a:endParaRPr lang="en-US" sz="2400"/>
        </a:p>
      </dgm:t>
    </dgm:pt>
    <dgm:pt modelId="{179E322B-B7BC-4511-9153-4654342903A3}" type="sibTrans" cxnId="{4BA7B7AC-7B2C-4795-AA68-C39ECE7241FC}">
      <dgm:prSet/>
      <dgm:spPr/>
      <dgm:t>
        <a:bodyPr/>
        <a:lstStyle/>
        <a:p>
          <a:endParaRPr lang="en-US" sz="2400"/>
        </a:p>
      </dgm:t>
    </dgm:pt>
    <dgm:pt modelId="{C10D65FF-D28C-4E17-BAC7-9C263C38C71D}">
      <dgm:prSet phldrT="[Text]" custT="1"/>
      <dgm:spPr/>
      <dgm:t>
        <a:bodyPr/>
        <a:lstStyle/>
        <a:p>
          <a:r>
            <a:rPr lang="en-US" sz="1800" dirty="0"/>
            <a:t>Discrimination, harassment, sexual harassment, &amp; retaliation</a:t>
          </a:r>
        </a:p>
      </dgm:t>
    </dgm:pt>
    <dgm:pt modelId="{6EEE4601-EE69-4965-89CA-C0AF57582396}" type="parTrans" cxnId="{4A28C7E1-07F0-428A-A3C8-A28B30A06705}">
      <dgm:prSet/>
      <dgm:spPr/>
      <dgm:t>
        <a:bodyPr/>
        <a:lstStyle/>
        <a:p>
          <a:endParaRPr lang="en-US" sz="2400"/>
        </a:p>
      </dgm:t>
    </dgm:pt>
    <dgm:pt modelId="{6DADBB70-F6A3-4DCA-B7D0-52A650A383BD}" type="sibTrans" cxnId="{4A28C7E1-07F0-428A-A3C8-A28B30A06705}">
      <dgm:prSet/>
      <dgm:spPr/>
      <dgm:t>
        <a:bodyPr/>
        <a:lstStyle/>
        <a:p>
          <a:endParaRPr lang="en-US" sz="2400"/>
        </a:p>
      </dgm:t>
    </dgm:pt>
    <dgm:pt modelId="{0270BBA5-8137-492A-83FD-77EE36E83C32}">
      <dgm:prSet phldrT="[Text]" custT="1"/>
      <dgm:spPr/>
      <dgm:t>
        <a:bodyPr/>
        <a:lstStyle/>
        <a:p>
          <a:r>
            <a:rPr lang="en-US" sz="1800" dirty="0"/>
            <a:t>Sexual misconduct</a:t>
          </a:r>
        </a:p>
      </dgm:t>
    </dgm:pt>
    <dgm:pt modelId="{633FAE7F-32F8-4786-894D-57A3F3AC54B7}" type="parTrans" cxnId="{10B3670F-7C70-48B2-8BC2-E7C6F3E81370}">
      <dgm:prSet/>
      <dgm:spPr/>
      <dgm:t>
        <a:bodyPr/>
        <a:lstStyle/>
        <a:p>
          <a:endParaRPr lang="en-US" sz="2400"/>
        </a:p>
      </dgm:t>
    </dgm:pt>
    <dgm:pt modelId="{29BCAA42-3E95-4118-8219-15C5CB300996}" type="sibTrans" cxnId="{10B3670F-7C70-48B2-8BC2-E7C6F3E81370}">
      <dgm:prSet/>
      <dgm:spPr/>
      <dgm:t>
        <a:bodyPr/>
        <a:lstStyle/>
        <a:p>
          <a:endParaRPr lang="en-US" sz="2400"/>
        </a:p>
      </dgm:t>
    </dgm:pt>
    <dgm:pt modelId="{959B6502-DAF6-4ABA-92FA-4AF8A134ADE4}">
      <dgm:prSet phldrT="[Text]" custT="1"/>
      <dgm:spPr/>
      <dgm:t>
        <a:bodyPr/>
        <a:lstStyle/>
        <a:p>
          <a:r>
            <a:rPr lang="en-US" sz="1800" dirty="0"/>
            <a:t>Designated Officer</a:t>
          </a:r>
        </a:p>
      </dgm:t>
    </dgm:pt>
    <dgm:pt modelId="{61602CDF-9040-4050-B5E4-CA125CC66879}" type="parTrans" cxnId="{C7DD641E-25E0-4D04-B297-CE10CB7E42E8}">
      <dgm:prSet/>
      <dgm:spPr/>
      <dgm:t>
        <a:bodyPr/>
        <a:lstStyle/>
        <a:p>
          <a:endParaRPr lang="en-US" sz="2400"/>
        </a:p>
      </dgm:t>
    </dgm:pt>
    <dgm:pt modelId="{51BB249F-D7DF-4776-856C-C24D09F76C18}" type="sibTrans" cxnId="{C7DD641E-25E0-4D04-B297-CE10CB7E42E8}">
      <dgm:prSet/>
      <dgm:spPr/>
      <dgm:t>
        <a:bodyPr/>
        <a:lstStyle/>
        <a:p>
          <a:endParaRPr lang="en-US" sz="2400"/>
        </a:p>
      </dgm:t>
    </dgm:pt>
    <dgm:pt modelId="{B741A116-C68F-4F18-AB22-092CFE9EF089}">
      <dgm:prSet phldrT="[Text]" custT="1"/>
      <dgm:spPr/>
      <dgm:t>
        <a:bodyPr/>
        <a:lstStyle/>
        <a:p>
          <a:r>
            <a:rPr lang="en-US" sz="1800" dirty="0"/>
            <a:t>Investigator</a:t>
          </a:r>
        </a:p>
      </dgm:t>
    </dgm:pt>
    <dgm:pt modelId="{D1492E76-98A9-4B22-9CDB-A4811E499F6A}" type="parTrans" cxnId="{ED1A84EE-F780-4004-B8E3-F42900225C21}">
      <dgm:prSet/>
      <dgm:spPr/>
      <dgm:t>
        <a:bodyPr/>
        <a:lstStyle/>
        <a:p>
          <a:endParaRPr lang="en-US" sz="2400"/>
        </a:p>
      </dgm:t>
    </dgm:pt>
    <dgm:pt modelId="{DD42EFDB-ABD1-4628-908F-EA47521ED8E4}" type="sibTrans" cxnId="{ED1A84EE-F780-4004-B8E3-F42900225C21}">
      <dgm:prSet/>
      <dgm:spPr/>
      <dgm:t>
        <a:bodyPr/>
        <a:lstStyle/>
        <a:p>
          <a:endParaRPr lang="en-US" sz="2400"/>
        </a:p>
      </dgm:t>
    </dgm:pt>
    <dgm:pt modelId="{84119C54-587C-4966-8C30-D05DF258B4E1}">
      <dgm:prSet phldrT="[Text]" custT="1"/>
      <dgm:spPr/>
      <dgm:t>
        <a:bodyPr/>
        <a:lstStyle/>
        <a:p>
          <a:r>
            <a:rPr lang="en-US" sz="1800" dirty="0"/>
            <a:t>Decision-maker</a:t>
          </a:r>
        </a:p>
      </dgm:t>
    </dgm:pt>
    <dgm:pt modelId="{2CADA8E1-2873-4600-8E54-A2DBCC2F1F94}" type="parTrans" cxnId="{86007939-A2C0-4BA7-8FAB-4019BACF7541}">
      <dgm:prSet/>
      <dgm:spPr/>
      <dgm:t>
        <a:bodyPr/>
        <a:lstStyle/>
        <a:p>
          <a:endParaRPr lang="en-US" sz="2400"/>
        </a:p>
      </dgm:t>
    </dgm:pt>
    <dgm:pt modelId="{580FFC0A-D291-4A7B-84EF-C28E5BF90571}" type="sibTrans" cxnId="{86007939-A2C0-4BA7-8FAB-4019BACF7541}">
      <dgm:prSet/>
      <dgm:spPr/>
      <dgm:t>
        <a:bodyPr/>
        <a:lstStyle/>
        <a:p>
          <a:endParaRPr lang="en-US" sz="2400"/>
        </a:p>
      </dgm:t>
    </dgm:pt>
    <dgm:pt modelId="{B042AF51-0630-4ED8-BFCA-61D9D993EAFA}">
      <dgm:prSet phldrT="[Text]" custT="1"/>
      <dgm:spPr/>
      <dgm:t>
        <a:bodyPr/>
        <a:lstStyle/>
        <a:p>
          <a:r>
            <a:rPr lang="en-US" sz="1800" dirty="0"/>
            <a:t>Jurisdiction: Title IX</a:t>
          </a:r>
        </a:p>
      </dgm:t>
    </dgm:pt>
    <dgm:pt modelId="{593A4D59-3D1B-4E4F-BD77-91280BCE8E2C}" type="parTrans" cxnId="{43BAC7B9-D106-40D4-A9E3-BD0B3C7A092B}">
      <dgm:prSet/>
      <dgm:spPr/>
      <dgm:t>
        <a:bodyPr/>
        <a:lstStyle/>
        <a:p>
          <a:endParaRPr lang="en-US" sz="2400"/>
        </a:p>
      </dgm:t>
    </dgm:pt>
    <dgm:pt modelId="{F1C3E130-9397-4415-B731-0C34C307D3F2}" type="sibTrans" cxnId="{43BAC7B9-D106-40D4-A9E3-BD0B3C7A092B}">
      <dgm:prSet/>
      <dgm:spPr/>
      <dgm:t>
        <a:bodyPr/>
        <a:lstStyle/>
        <a:p>
          <a:endParaRPr lang="en-US" sz="2400"/>
        </a:p>
      </dgm:t>
    </dgm:pt>
    <dgm:pt modelId="{9D35BF20-E0A9-4335-A3E3-48669D01F1A9}">
      <dgm:prSet phldrT="[Text]" custT="1"/>
      <dgm:spPr/>
      <dgm:t>
        <a:bodyPr/>
        <a:lstStyle/>
        <a:p>
          <a:r>
            <a:rPr lang="en-US" sz="1800" dirty="0"/>
            <a:t>Informal resolution</a:t>
          </a:r>
        </a:p>
      </dgm:t>
    </dgm:pt>
    <dgm:pt modelId="{2A8E4841-A206-468D-AA8D-7EBFE5815288}" type="parTrans" cxnId="{A3D504EA-4F3F-4CEF-A635-DC3B8F5BFF84}">
      <dgm:prSet/>
      <dgm:spPr/>
      <dgm:t>
        <a:bodyPr/>
        <a:lstStyle/>
        <a:p>
          <a:endParaRPr lang="en-US" sz="2400"/>
        </a:p>
      </dgm:t>
    </dgm:pt>
    <dgm:pt modelId="{85A1AD02-6634-4F9D-B86F-99DDCC5BD9FF}" type="sibTrans" cxnId="{A3D504EA-4F3F-4CEF-A635-DC3B8F5BFF84}">
      <dgm:prSet/>
      <dgm:spPr/>
      <dgm:t>
        <a:bodyPr/>
        <a:lstStyle/>
        <a:p>
          <a:endParaRPr lang="en-US" sz="2400"/>
        </a:p>
      </dgm:t>
    </dgm:pt>
    <dgm:pt modelId="{7F2EAF56-5A65-408D-A9B2-43A9E114C280}">
      <dgm:prSet phldrT="[Text]" custT="1"/>
      <dgm:spPr/>
      <dgm:t>
        <a:bodyPr/>
        <a:lstStyle/>
        <a:p>
          <a:r>
            <a:rPr lang="en-US" sz="1800" dirty="0"/>
            <a:t>Investigation + Formal Hearing</a:t>
          </a:r>
        </a:p>
      </dgm:t>
    </dgm:pt>
    <dgm:pt modelId="{E7FEABC9-4BAB-4473-ADEA-F853CACE4165}" type="parTrans" cxnId="{D117DF4C-4338-42DA-855E-A9F0CCD84C67}">
      <dgm:prSet/>
      <dgm:spPr/>
      <dgm:t>
        <a:bodyPr/>
        <a:lstStyle/>
        <a:p>
          <a:endParaRPr lang="en-US" sz="2400"/>
        </a:p>
      </dgm:t>
    </dgm:pt>
    <dgm:pt modelId="{07D22491-E857-4AAB-90B1-6AF0433B8964}" type="sibTrans" cxnId="{D117DF4C-4338-42DA-855E-A9F0CCD84C67}">
      <dgm:prSet/>
      <dgm:spPr/>
      <dgm:t>
        <a:bodyPr/>
        <a:lstStyle/>
        <a:p>
          <a:endParaRPr lang="en-US" sz="2400"/>
        </a:p>
      </dgm:t>
    </dgm:pt>
    <dgm:pt modelId="{F03A130B-BF8B-4A27-8FC1-1F013FE9F043}">
      <dgm:prSet phldrT="[Text]" custT="1"/>
      <dgm:spPr/>
      <dgm:t>
        <a:bodyPr/>
        <a:lstStyle/>
        <a:p>
          <a:r>
            <a:rPr lang="en-US" sz="1800" dirty="0"/>
            <a:t>Title IX sexual harassment + VAWA crimes</a:t>
          </a:r>
        </a:p>
      </dgm:t>
    </dgm:pt>
    <dgm:pt modelId="{F586028F-A958-46B4-A1F8-D13CC443BCAF}" type="parTrans" cxnId="{23290248-7812-4BC9-8C00-F937307AAB0C}">
      <dgm:prSet/>
      <dgm:spPr/>
      <dgm:t>
        <a:bodyPr/>
        <a:lstStyle/>
        <a:p>
          <a:endParaRPr lang="en-US" sz="2400"/>
        </a:p>
      </dgm:t>
    </dgm:pt>
    <dgm:pt modelId="{D11C04E1-057D-4193-A881-CB41E7360E2C}" type="sibTrans" cxnId="{23290248-7812-4BC9-8C00-F937307AAB0C}">
      <dgm:prSet/>
      <dgm:spPr/>
      <dgm:t>
        <a:bodyPr/>
        <a:lstStyle/>
        <a:p>
          <a:endParaRPr lang="en-US" sz="2400"/>
        </a:p>
      </dgm:t>
    </dgm:pt>
    <dgm:pt modelId="{5C2A38E9-5282-4BAA-B7EE-A53E27086773}">
      <dgm:prSet phldrT="[Text]" custT="1"/>
      <dgm:spPr/>
      <dgm:t>
        <a:bodyPr/>
        <a:lstStyle/>
        <a:p>
          <a:r>
            <a:rPr lang="en-US" sz="1800" dirty="0"/>
            <a:t>Investigation</a:t>
          </a:r>
        </a:p>
      </dgm:t>
    </dgm:pt>
    <dgm:pt modelId="{58ADDBD5-EFF9-4369-8860-3F9643BA7796}" type="parTrans" cxnId="{E74E3466-00D6-4ADF-9355-EA88AB117213}">
      <dgm:prSet/>
      <dgm:spPr/>
      <dgm:t>
        <a:bodyPr/>
        <a:lstStyle/>
        <a:p>
          <a:endParaRPr lang="en-US"/>
        </a:p>
      </dgm:t>
    </dgm:pt>
    <dgm:pt modelId="{121BA5CA-7C4E-400A-8E81-0E61897FD128}" type="sibTrans" cxnId="{E74E3466-00D6-4ADF-9355-EA88AB117213}">
      <dgm:prSet/>
      <dgm:spPr/>
      <dgm:t>
        <a:bodyPr/>
        <a:lstStyle/>
        <a:p>
          <a:endParaRPr lang="en-US"/>
        </a:p>
      </dgm:t>
    </dgm:pt>
    <dgm:pt modelId="{99847F1A-3AB1-4E50-8A55-5819AD0A73C7}">
      <dgm:prSet phldrT="[Text]" custT="1"/>
      <dgm:spPr/>
      <dgm:t>
        <a:bodyPr/>
        <a:lstStyle/>
        <a:p>
          <a:r>
            <a:rPr lang="en-US" sz="1800" dirty="0"/>
            <a:t>Decision</a:t>
          </a:r>
        </a:p>
      </dgm:t>
    </dgm:pt>
    <dgm:pt modelId="{2BFF5603-C3C4-4D6D-819D-9217F91033D5}" type="parTrans" cxnId="{47D7E8E1-AA89-4B94-84A4-46D08421091A}">
      <dgm:prSet/>
      <dgm:spPr/>
      <dgm:t>
        <a:bodyPr/>
        <a:lstStyle/>
        <a:p>
          <a:endParaRPr lang="en-US"/>
        </a:p>
      </dgm:t>
    </dgm:pt>
    <dgm:pt modelId="{16C21F20-C7D1-4119-B140-720E56411AA8}" type="sibTrans" cxnId="{47D7E8E1-AA89-4B94-84A4-46D08421091A}">
      <dgm:prSet/>
      <dgm:spPr/>
      <dgm:t>
        <a:bodyPr/>
        <a:lstStyle/>
        <a:p>
          <a:endParaRPr lang="en-US"/>
        </a:p>
      </dgm:t>
    </dgm:pt>
    <dgm:pt modelId="{72870B05-CE77-4E3F-BE5E-501F10DFD6DC}">
      <dgm:prSet phldrT="[Text]" custT="1"/>
      <dgm:spPr/>
      <dgm:t>
        <a:bodyPr/>
        <a:lstStyle/>
        <a:p>
          <a:r>
            <a:rPr lang="en-US" sz="1800" dirty="0"/>
            <a:t>Appeal</a:t>
          </a:r>
        </a:p>
      </dgm:t>
    </dgm:pt>
    <dgm:pt modelId="{5BCF4846-291D-4BC0-8B16-1784E9D67F67}" type="parTrans" cxnId="{9D6CE6EC-BD0E-4C81-BD7B-12A910DEA969}">
      <dgm:prSet/>
      <dgm:spPr/>
      <dgm:t>
        <a:bodyPr/>
        <a:lstStyle/>
        <a:p>
          <a:endParaRPr lang="en-US"/>
        </a:p>
      </dgm:t>
    </dgm:pt>
    <dgm:pt modelId="{78B4E9B7-785B-4DE2-9E29-2DF40EDC7EE6}" type="sibTrans" cxnId="{9D6CE6EC-BD0E-4C81-BD7B-12A910DEA969}">
      <dgm:prSet/>
      <dgm:spPr/>
      <dgm:t>
        <a:bodyPr/>
        <a:lstStyle/>
        <a:p>
          <a:endParaRPr lang="en-US"/>
        </a:p>
      </dgm:t>
    </dgm:pt>
    <dgm:pt modelId="{9A3F6B3F-B2A6-4A95-87B0-69A0B536FD70}">
      <dgm:prSet phldrT="[Text]" custT="1"/>
      <dgm:spPr/>
      <dgm:t>
        <a:bodyPr/>
        <a:lstStyle/>
        <a:p>
          <a:endParaRPr lang="en-US" sz="1800" dirty="0"/>
        </a:p>
      </dgm:t>
    </dgm:pt>
    <dgm:pt modelId="{907AD41A-E3F3-451A-AFBF-16EB3597F88D}" type="parTrans" cxnId="{C2117993-A158-4059-A222-E052B227CB80}">
      <dgm:prSet/>
      <dgm:spPr/>
      <dgm:t>
        <a:bodyPr/>
        <a:lstStyle/>
        <a:p>
          <a:endParaRPr lang="en-US"/>
        </a:p>
      </dgm:t>
    </dgm:pt>
    <dgm:pt modelId="{19510966-360C-4996-9F1D-85FB06438ABF}" type="sibTrans" cxnId="{C2117993-A158-4059-A222-E052B227CB80}">
      <dgm:prSet/>
      <dgm:spPr/>
      <dgm:t>
        <a:bodyPr/>
        <a:lstStyle/>
        <a:p>
          <a:endParaRPr lang="en-US"/>
        </a:p>
      </dgm:t>
    </dgm:pt>
    <dgm:pt modelId="{ECF6D033-D7CF-4C0A-B431-E5B0730318BC}">
      <dgm:prSet phldrT="[Text]" custT="1"/>
      <dgm:spPr/>
      <dgm:t>
        <a:bodyPr/>
        <a:lstStyle/>
        <a:p>
          <a:r>
            <a:rPr lang="en-US" sz="1800" dirty="0"/>
            <a:t>Sexual exploitation</a:t>
          </a:r>
        </a:p>
      </dgm:t>
    </dgm:pt>
    <dgm:pt modelId="{C1A7B5A9-DD2B-4414-97DB-5452D406C9B8}" type="parTrans" cxnId="{D800FA53-2547-407A-917C-16357505669E}">
      <dgm:prSet/>
      <dgm:spPr/>
      <dgm:t>
        <a:bodyPr/>
        <a:lstStyle/>
        <a:p>
          <a:endParaRPr lang="en-US"/>
        </a:p>
      </dgm:t>
    </dgm:pt>
    <dgm:pt modelId="{3D2A1BFB-AF30-4415-9987-8CAFDCE2FED0}" type="sibTrans" cxnId="{D800FA53-2547-407A-917C-16357505669E}">
      <dgm:prSet/>
      <dgm:spPr/>
      <dgm:t>
        <a:bodyPr/>
        <a:lstStyle/>
        <a:p>
          <a:endParaRPr lang="en-US"/>
        </a:p>
      </dgm:t>
    </dgm:pt>
    <dgm:pt modelId="{AC3D7880-8A06-4CB9-AB6A-EDE47C1460A3}">
      <dgm:prSet phldrT="[Text]" custT="1"/>
      <dgm:spPr/>
      <dgm:t>
        <a:bodyPr/>
        <a:lstStyle/>
        <a:p>
          <a:r>
            <a:rPr lang="en-US" sz="1800" dirty="0"/>
            <a:t>Retaliation</a:t>
          </a:r>
        </a:p>
      </dgm:t>
    </dgm:pt>
    <dgm:pt modelId="{4CBD2144-3D59-49D6-A1A2-C1E1CA9BA140}" type="parTrans" cxnId="{2F841A7D-9D5C-4BC6-A251-809DECFB6E3D}">
      <dgm:prSet/>
      <dgm:spPr/>
      <dgm:t>
        <a:bodyPr/>
        <a:lstStyle/>
        <a:p>
          <a:endParaRPr lang="en-US"/>
        </a:p>
      </dgm:t>
    </dgm:pt>
    <dgm:pt modelId="{F097F904-90C6-449E-91C5-315A98278A10}" type="sibTrans" cxnId="{2F841A7D-9D5C-4BC6-A251-809DECFB6E3D}">
      <dgm:prSet/>
      <dgm:spPr/>
      <dgm:t>
        <a:bodyPr/>
        <a:lstStyle/>
        <a:p>
          <a:endParaRPr lang="en-US"/>
        </a:p>
      </dgm:t>
    </dgm:pt>
    <dgm:pt modelId="{4DEA54A9-B324-4F6B-9426-0F9B14FEFEEA}" type="pres">
      <dgm:prSet presAssocID="{4B68B268-6171-449B-8371-BA0874C6E171}" presName="Name0" presStyleCnt="0">
        <dgm:presLayoutVars>
          <dgm:dir/>
          <dgm:animLvl val="lvl"/>
          <dgm:resizeHandles val="exact"/>
        </dgm:presLayoutVars>
      </dgm:prSet>
      <dgm:spPr/>
    </dgm:pt>
    <dgm:pt modelId="{DBB4DC8E-D92C-4DE2-A365-FB815E7C25FC}" type="pres">
      <dgm:prSet presAssocID="{363B6638-BDD1-4707-B75C-B468EA8C61CD}" presName="composite" presStyleCnt="0"/>
      <dgm:spPr/>
    </dgm:pt>
    <dgm:pt modelId="{AB928A24-5DF4-4A49-9BD8-51C67C686330}" type="pres">
      <dgm:prSet presAssocID="{363B6638-BDD1-4707-B75C-B468EA8C61CD}" presName="parTx" presStyleLbl="alignNode1" presStyleIdx="0" presStyleCnt="4">
        <dgm:presLayoutVars>
          <dgm:chMax val="0"/>
          <dgm:chPref val="0"/>
          <dgm:bulletEnabled val="1"/>
        </dgm:presLayoutVars>
      </dgm:prSet>
      <dgm:spPr/>
    </dgm:pt>
    <dgm:pt modelId="{76DCF3A3-2716-4518-9D3D-DF9B3C404C54}" type="pres">
      <dgm:prSet presAssocID="{363B6638-BDD1-4707-B75C-B468EA8C61CD}" presName="desTx" presStyleLbl="alignAccFollowNode1" presStyleIdx="0" presStyleCnt="4">
        <dgm:presLayoutVars>
          <dgm:bulletEnabled val="1"/>
        </dgm:presLayoutVars>
      </dgm:prSet>
      <dgm:spPr/>
    </dgm:pt>
    <dgm:pt modelId="{48DB0572-B703-4989-B648-37D0F9B421F4}" type="pres">
      <dgm:prSet presAssocID="{E743BA74-D4D0-492F-A436-62AF6C600048}" presName="space" presStyleCnt="0"/>
      <dgm:spPr/>
    </dgm:pt>
    <dgm:pt modelId="{8C8D793A-337B-4F5C-A23B-FD950852F836}" type="pres">
      <dgm:prSet presAssocID="{464751A3-DC5B-4F5B-8F19-9ED26BC5EA0F}" presName="composite" presStyleCnt="0"/>
      <dgm:spPr/>
    </dgm:pt>
    <dgm:pt modelId="{342CED39-5D3F-4CC5-87DE-94FD4E9EF2A9}" type="pres">
      <dgm:prSet presAssocID="{464751A3-DC5B-4F5B-8F19-9ED26BC5EA0F}" presName="parTx" presStyleLbl="alignNode1" presStyleIdx="1" presStyleCnt="4">
        <dgm:presLayoutVars>
          <dgm:chMax val="0"/>
          <dgm:chPref val="0"/>
          <dgm:bulletEnabled val="1"/>
        </dgm:presLayoutVars>
      </dgm:prSet>
      <dgm:spPr/>
    </dgm:pt>
    <dgm:pt modelId="{1092B1B5-6BE8-4E33-8A85-C24BDC4261EA}" type="pres">
      <dgm:prSet presAssocID="{464751A3-DC5B-4F5B-8F19-9ED26BC5EA0F}" presName="desTx" presStyleLbl="alignAccFollowNode1" presStyleIdx="1" presStyleCnt="4">
        <dgm:presLayoutVars>
          <dgm:bulletEnabled val="1"/>
        </dgm:presLayoutVars>
      </dgm:prSet>
      <dgm:spPr/>
    </dgm:pt>
    <dgm:pt modelId="{75CDD0BA-AB2A-4D61-9D36-B131F0081980}" type="pres">
      <dgm:prSet presAssocID="{DBB53DFF-E4EE-4F2B-A583-B4209F91250C}" presName="space" presStyleCnt="0"/>
      <dgm:spPr/>
    </dgm:pt>
    <dgm:pt modelId="{0E854FB9-E01F-4603-94EF-6C7D742325B8}" type="pres">
      <dgm:prSet presAssocID="{BFDC076D-5215-4537-8022-D8D91AE3FBD7}" presName="composite" presStyleCnt="0"/>
      <dgm:spPr/>
    </dgm:pt>
    <dgm:pt modelId="{528537F6-9C6B-45DB-AC42-FF39FCC151BC}" type="pres">
      <dgm:prSet presAssocID="{BFDC076D-5215-4537-8022-D8D91AE3FBD7}" presName="parTx" presStyleLbl="alignNode1" presStyleIdx="2" presStyleCnt="4">
        <dgm:presLayoutVars>
          <dgm:chMax val="0"/>
          <dgm:chPref val="0"/>
          <dgm:bulletEnabled val="1"/>
        </dgm:presLayoutVars>
      </dgm:prSet>
      <dgm:spPr/>
    </dgm:pt>
    <dgm:pt modelId="{C8D7A4A0-0BDC-40CC-8CB4-63907956717D}" type="pres">
      <dgm:prSet presAssocID="{BFDC076D-5215-4537-8022-D8D91AE3FBD7}" presName="desTx" presStyleLbl="alignAccFollowNode1" presStyleIdx="2" presStyleCnt="4">
        <dgm:presLayoutVars>
          <dgm:bulletEnabled val="1"/>
        </dgm:presLayoutVars>
      </dgm:prSet>
      <dgm:spPr/>
    </dgm:pt>
    <dgm:pt modelId="{F23FFFA9-BDAA-4C11-A8F3-33DA7223ECC4}" type="pres">
      <dgm:prSet presAssocID="{57DF5E9D-9A2A-4950-825B-4757E098D526}" presName="space" presStyleCnt="0"/>
      <dgm:spPr/>
    </dgm:pt>
    <dgm:pt modelId="{2B4E66CD-38CD-4362-8610-046F5287E365}" type="pres">
      <dgm:prSet presAssocID="{BA1A6B0B-6340-450E-9151-B35C7555FF38}" presName="composite" presStyleCnt="0"/>
      <dgm:spPr/>
    </dgm:pt>
    <dgm:pt modelId="{F2AEE51B-7408-4643-9C9E-66F705A5A249}" type="pres">
      <dgm:prSet presAssocID="{BA1A6B0B-6340-450E-9151-B35C7555FF38}" presName="parTx" presStyleLbl="alignNode1" presStyleIdx="3" presStyleCnt="4">
        <dgm:presLayoutVars>
          <dgm:chMax val="0"/>
          <dgm:chPref val="0"/>
          <dgm:bulletEnabled val="1"/>
        </dgm:presLayoutVars>
      </dgm:prSet>
      <dgm:spPr/>
    </dgm:pt>
    <dgm:pt modelId="{4325A719-E708-4F54-BAF1-125D79DD2A5D}" type="pres">
      <dgm:prSet presAssocID="{BA1A6B0B-6340-450E-9151-B35C7555FF38}" presName="desTx" presStyleLbl="alignAccFollowNode1" presStyleIdx="3" presStyleCnt="4">
        <dgm:presLayoutVars>
          <dgm:bulletEnabled val="1"/>
        </dgm:presLayoutVars>
      </dgm:prSet>
      <dgm:spPr/>
    </dgm:pt>
  </dgm:ptLst>
  <dgm:cxnLst>
    <dgm:cxn modelId="{20541A01-507C-435E-9747-A5EA2A4527A1}" type="presOf" srcId="{BFDC076D-5215-4537-8022-D8D91AE3FBD7}" destId="{528537F6-9C6B-45DB-AC42-FF39FCC151BC}" srcOrd="0" destOrd="0" presId="urn:microsoft.com/office/officeart/2005/8/layout/hList1"/>
    <dgm:cxn modelId="{10B3670F-7C70-48B2-8BC2-E7C6F3E81370}" srcId="{464751A3-DC5B-4F5B-8F19-9ED26BC5EA0F}" destId="{0270BBA5-8137-492A-83FD-77EE36E83C32}" srcOrd="0" destOrd="0" parTransId="{633FAE7F-32F8-4786-894D-57A3F3AC54B7}" sibTransId="{29BCAA42-3E95-4118-8219-15C5CB300996}"/>
    <dgm:cxn modelId="{399D6211-9430-46C1-BCA0-1F9F5889A30E}" type="presOf" srcId="{9A3F6B3F-B2A6-4A95-87B0-69A0B536FD70}" destId="{1092B1B5-6BE8-4E33-8A85-C24BDC4261EA}" srcOrd="0" destOrd="4" presId="urn:microsoft.com/office/officeart/2005/8/layout/hList1"/>
    <dgm:cxn modelId="{C7DD641E-25E0-4D04-B297-CE10CB7E42E8}" srcId="{BFDC076D-5215-4537-8022-D8D91AE3FBD7}" destId="{959B6502-DAF6-4ABA-92FA-4AF8A134ADE4}" srcOrd="0" destOrd="0" parTransId="{61602CDF-9040-4050-B5E4-CA125CC66879}" sibTransId="{51BB249F-D7DF-4776-856C-C24D09F76C18}"/>
    <dgm:cxn modelId="{F3169A20-B44A-4DF0-9865-3FBF9BF12952}" type="presOf" srcId="{99847F1A-3AB1-4E50-8A55-5819AD0A73C7}" destId="{C8D7A4A0-0BDC-40CC-8CB4-63907956717D}" srcOrd="0" destOrd="4" presId="urn:microsoft.com/office/officeart/2005/8/layout/hList1"/>
    <dgm:cxn modelId="{1FA18524-4781-4234-AB09-8B851B2E0BB4}" type="presOf" srcId="{B741A116-C68F-4F18-AB22-092CFE9EF089}" destId="{C8D7A4A0-0BDC-40CC-8CB4-63907956717D}" srcOrd="0" destOrd="1" presId="urn:microsoft.com/office/officeart/2005/8/layout/hList1"/>
    <dgm:cxn modelId="{DE365937-3645-44BA-B2C6-ACAD3B9022AA}" type="presOf" srcId="{7F2EAF56-5A65-408D-A9B2-43A9E114C280}" destId="{4325A719-E708-4F54-BAF1-125D79DD2A5D}" srcOrd="0" destOrd="2" presId="urn:microsoft.com/office/officeart/2005/8/layout/hList1"/>
    <dgm:cxn modelId="{86007939-A2C0-4BA7-8FAB-4019BACF7541}" srcId="{BFDC076D-5215-4537-8022-D8D91AE3FBD7}" destId="{84119C54-587C-4966-8C30-D05DF258B4E1}" srcOrd="2" destOrd="0" parTransId="{2CADA8E1-2873-4600-8E54-A2DBCC2F1F94}" sibTransId="{580FFC0A-D291-4A7B-84EF-C28E5BF90571}"/>
    <dgm:cxn modelId="{76AB8B3B-CF20-4D7E-9851-51AB8231DA65}" srcId="{4B68B268-6171-449B-8371-BA0874C6E171}" destId="{464751A3-DC5B-4F5B-8F19-9ED26BC5EA0F}" srcOrd="1" destOrd="0" parTransId="{4779E7AB-8F5D-4B10-86B0-7B7AE97A2300}" sibTransId="{DBB53DFF-E4EE-4F2B-A583-B4209F91250C}"/>
    <dgm:cxn modelId="{C239D63F-16D1-4EFA-A657-070656671F5D}" type="presOf" srcId="{BA1A6B0B-6340-450E-9151-B35C7555FF38}" destId="{F2AEE51B-7408-4643-9C9E-66F705A5A249}" srcOrd="0" destOrd="0" presId="urn:microsoft.com/office/officeart/2005/8/layout/hList1"/>
    <dgm:cxn modelId="{4E8B4541-0E0C-447F-AD7C-04E6723923EB}" type="presOf" srcId="{464751A3-DC5B-4F5B-8F19-9ED26BC5EA0F}" destId="{342CED39-5D3F-4CC5-87DE-94FD4E9EF2A9}" srcOrd="0" destOrd="0" presId="urn:microsoft.com/office/officeart/2005/8/layout/hList1"/>
    <dgm:cxn modelId="{6F914942-A0DC-4C10-83D6-6527BFFCBB4F}" type="presOf" srcId="{9D35BF20-E0A9-4335-A3E3-48669D01F1A9}" destId="{4325A719-E708-4F54-BAF1-125D79DD2A5D}" srcOrd="0" destOrd="1" presId="urn:microsoft.com/office/officeart/2005/8/layout/hList1"/>
    <dgm:cxn modelId="{E74E3466-00D6-4ADF-9355-EA88AB117213}" srcId="{B741A116-C68F-4F18-AB22-092CFE9EF089}" destId="{5C2A38E9-5282-4BAA-B7EE-A53E27086773}" srcOrd="0" destOrd="0" parTransId="{58ADDBD5-EFF9-4369-8860-3F9643BA7796}" sibTransId="{121BA5CA-7C4E-400A-8E81-0E61897FD128}"/>
    <dgm:cxn modelId="{23290248-7812-4BC9-8C00-F937307AAB0C}" srcId="{0270BBA5-8137-492A-83FD-77EE36E83C32}" destId="{F03A130B-BF8B-4A27-8FC1-1F013FE9F043}" srcOrd="0" destOrd="0" parTransId="{F586028F-A958-46B4-A1F8-D13CC443BCAF}" sibTransId="{D11C04E1-057D-4193-A881-CB41E7360E2C}"/>
    <dgm:cxn modelId="{578BC869-1BB9-4154-B17A-4E4FDDC86554}" type="presOf" srcId="{959B6502-DAF6-4ABA-92FA-4AF8A134ADE4}" destId="{C8D7A4A0-0BDC-40CC-8CB4-63907956717D}" srcOrd="0" destOrd="0" presId="urn:microsoft.com/office/officeart/2005/8/layout/hList1"/>
    <dgm:cxn modelId="{927C826A-73FC-4B21-9089-AE39456294B7}" type="presOf" srcId="{C10D65FF-D28C-4E17-BAC7-9C263C38C71D}" destId="{76DCF3A3-2716-4518-9D3D-DF9B3C404C54}" srcOrd="0" destOrd="1" presId="urn:microsoft.com/office/officeart/2005/8/layout/hList1"/>
    <dgm:cxn modelId="{D117DF4C-4338-42DA-855E-A9F0CCD84C67}" srcId="{BA1A6B0B-6340-450E-9151-B35C7555FF38}" destId="{7F2EAF56-5A65-408D-A9B2-43A9E114C280}" srcOrd="2" destOrd="0" parTransId="{E7FEABC9-4BAB-4473-ADEA-F853CACE4165}" sibTransId="{07D22491-E857-4AAB-90B1-6AF0433B8964}"/>
    <dgm:cxn modelId="{2C8CB04E-A9EB-4DEB-9C13-FFE2D52FE35F}" srcId="{4B68B268-6171-449B-8371-BA0874C6E171}" destId="{363B6638-BDD1-4707-B75C-B468EA8C61CD}" srcOrd="0" destOrd="0" parTransId="{3DACBD29-4F29-475E-BF4F-F9B33F67FB15}" sibTransId="{E743BA74-D4D0-492F-A436-62AF6C600048}"/>
    <dgm:cxn modelId="{D800FA53-2547-407A-917C-16357505669E}" srcId="{0270BBA5-8137-492A-83FD-77EE36E83C32}" destId="{ECF6D033-D7CF-4C0A-B431-E5B0730318BC}" srcOrd="1" destOrd="0" parTransId="{C1A7B5A9-DD2B-4414-97DB-5452D406C9B8}" sibTransId="{3D2A1BFB-AF30-4415-9987-8CAFDCE2FED0}"/>
    <dgm:cxn modelId="{B3627874-FC66-47F2-BE97-95DE84A3D419}" type="presOf" srcId="{5C2A38E9-5282-4BAA-B7EE-A53E27086773}" destId="{C8D7A4A0-0BDC-40CC-8CB4-63907956717D}" srcOrd="0" destOrd="2" presId="urn:microsoft.com/office/officeart/2005/8/layout/hList1"/>
    <dgm:cxn modelId="{792B6558-C73D-4470-939A-0EFA32B2376B}" type="presOf" srcId="{ECF6D033-D7CF-4C0A-B431-E5B0730318BC}" destId="{1092B1B5-6BE8-4E33-8A85-C24BDC4261EA}" srcOrd="0" destOrd="2" presId="urn:microsoft.com/office/officeart/2005/8/layout/hList1"/>
    <dgm:cxn modelId="{2F841A7D-9D5C-4BC6-A251-809DECFB6E3D}" srcId="{464751A3-DC5B-4F5B-8F19-9ED26BC5EA0F}" destId="{AC3D7880-8A06-4CB9-AB6A-EDE47C1460A3}" srcOrd="1" destOrd="0" parTransId="{4CBD2144-3D59-49D6-A1A2-C1E1CA9BA140}" sibTransId="{F097F904-90C6-449E-91C5-315A98278A10}"/>
    <dgm:cxn modelId="{E48EE07D-75B6-4FCC-B523-FF5009D8D150}" type="presOf" srcId="{72870B05-CE77-4E3F-BE5E-501F10DFD6DC}" destId="{C8D7A4A0-0BDC-40CC-8CB4-63907956717D}" srcOrd="0" destOrd="5" presId="urn:microsoft.com/office/officeart/2005/8/layout/hList1"/>
    <dgm:cxn modelId="{30454284-E9E8-4BEC-BFCC-D6C6DDDFA7CA}" srcId="{4B68B268-6171-449B-8371-BA0874C6E171}" destId="{BFDC076D-5215-4537-8022-D8D91AE3FBD7}" srcOrd="2" destOrd="0" parTransId="{AF4FB61E-CF28-4CE3-8511-15A0983EE21C}" sibTransId="{57DF5E9D-9A2A-4950-825B-4757E098D526}"/>
    <dgm:cxn modelId="{6E2D8A8A-0ADB-49FE-994B-097DAD2A815A}" type="presOf" srcId="{84119C54-587C-4966-8C30-D05DF258B4E1}" destId="{C8D7A4A0-0BDC-40CC-8CB4-63907956717D}" srcOrd="0" destOrd="3" presId="urn:microsoft.com/office/officeart/2005/8/layout/hList1"/>
    <dgm:cxn modelId="{C2117993-A158-4059-A222-E052B227CB80}" srcId="{464751A3-DC5B-4F5B-8F19-9ED26BC5EA0F}" destId="{9A3F6B3F-B2A6-4A95-87B0-69A0B536FD70}" srcOrd="2" destOrd="0" parTransId="{907AD41A-E3F3-451A-AFBF-16EB3597F88D}" sibTransId="{19510966-360C-4996-9F1D-85FB06438ABF}"/>
    <dgm:cxn modelId="{4A58B99C-1D04-43C0-A89B-04C49B83DEF1}" type="presOf" srcId="{AC3D7880-8A06-4CB9-AB6A-EDE47C1460A3}" destId="{1092B1B5-6BE8-4E33-8A85-C24BDC4261EA}" srcOrd="0" destOrd="3" presId="urn:microsoft.com/office/officeart/2005/8/layout/hList1"/>
    <dgm:cxn modelId="{A92A0AAB-69D5-4320-A7CD-24B5D9E9A528}" type="presOf" srcId="{363B6638-BDD1-4707-B75C-B468EA8C61CD}" destId="{AB928A24-5DF4-4A49-9BD8-51C67C686330}" srcOrd="0" destOrd="0" presId="urn:microsoft.com/office/officeart/2005/8/layout/hList1"/>
    <dgm:cxn modelId="{4BA7B7AC-7B2C-4795-AA68-C39ECE7241FC}" srcId="{363B6638-BDD1-4707-B75C-B468EA8C61CD}" destId="{8B611E8D-E71F-43D4-ADE8-782D423AF270}" srcOrd="0" destOrd="0" parTransId="{AC212B68-D6DC-43A3-A02E-A5CB394A5E7E}" sibTransId="{179E322B-B7BC-4511-9153-4654342903A3}"/>
    <dgm:cxn modelId="{96B7B8B9-9B35-4377-93BB-01FEA92AA45D}" type="presOf" srcId="{B042AF51-0630-4ED8-BFCA-61D9D993EAFA}" destId="{4325A719-E708-4F54-BAF1-125D79DD2A5D}" srcOrd="0" destOrd="0" presId="urn:microsoft.com/office/officeart/2005/8/layout/hList1"/>
    <dgm:cxn modelId="{43BAC7B9-D106-40D4-A9E3-BD0B3C7A092B}" srcId="{BA1A6B0B-6340-450E-9151-B35C7555FF38}" destId="{B042AF51-0630-4ED8-BFCA-61D9D993EAFA}" srcOrd="0" destOrd="0" parTransId="{593A4D59-3D1B-4E4F-BD77-91280BCE8E2C}" sibTransId="{F1C3E130-9397-4415-B731-0C34C307D3F2}"/>
    <dgm:cxn modelId="{35D612C5-3BAB-420C-A5D3-2A07C259BBE4}" type="presOf" srcId="{8B611E8D-E71F-43D4-ADE8-782D423AF270}" destId="{76DCF3A3-2716-4518-9D3D-DF9B3C404C54}" srcOrd="0" destOrd="0" presId="urn:microsoft.com/office/officeart/2005/8/layout/hList1"/>
    <dgm:cxn modelId="{F7173BCF-EBEC-4B8D-B0F8-9C613BF109A2}" srcId="{4B68B268-6171-449B-8371-BA0874C6E171}" destId="{BA1A6B0B-6340-450E-9151-B35C7555FF38}" srcOrd="3" destOrd="0" parTransId="{709DEE6A-DFC6-49FB-8927-09289A212717}" sibTransId="{514772EF-8A8F-4D94-A0D0-EC318D236F79}"/>
    <dgm:cxn modelId="{7F9CCEDE-1849-496F-A7E5-B0021F73C94A}" type="presOf" srcId="{0270BBA5-8137-492A-83FD-77EE36E83C32}" destId="{1092B1B5-6BE8-4E33-8A85-C24BDC4261EA}" srcOrd="0" destOrd="0" presId="urn:microsoft.com/office/officeart/2005/8/layout/hList1"/>
    <dgm:cxn modelId="{4A28C7E1-07F0-428A-A3C8-A28B30A06705}" srcId="{363B6638-BDD1-4707-B75C-B468EA8C61CD}" destId="{C10D65FF-D28C-4E17-BAC7-9C263C38C71D}" srcOrd="1" destOrd="0" parTransId="{6EEE4601-EE69-4965-89CA-C0AF57582396}" sibTransId="{6DADBB70-F6A3-4DCA-B7D0-52A650A383BD}"/>
    <dgm:cxn modelId="{60E8DDE1-10E6-433D-8A53-286B195E3FAF}" type="presOf" srcId="{4B68B268-6171-449B-8371-BA0874C6E171}" destId="{4DEA54A9-B324-4F6B-9426-0F9B14FEFEEA}" srcOrd="0" destOrd="0" presId="urn:microsoft.com/office/officeart/2005/8/layout/hList1"/>
    <dgm:cxn modelId="{47D7E8E1-AA89-4B94-84A4-46D08421091A}" srcId="{84119C54-587C-4966-8C30-D05DF258B4E1}" destId="{99847F1A-3AB1-4E50-8A55-5819AD0A73C7}" srcOrd="0" destOrd="0" parTransId="{2BFF5603-C3C4-4D6D-819D-9217F91033D5}" sibTransId="{16C21F20-C7D1-4119-B140-720E56411AA8}"/>
    <dgm:cxn modelId="{201ABDE7-C076-4EC6-88E4-4EF99785E074}" type="presOf" srcId="{F03A130B-BF8B-4A27-8FC1-1F013FE9F043}" destId="{1092B1B5-6BE8-4E33-8A85-C24BDC4261EA}" srcOrd="0" destOrd="1" presId="urn:microsoft.com/office/officeart/2005/8/layout/hList1"/>
    <dgm:cxn modelId="{A3D504EA-4F3F-4CEF-A635-DC3B8F5BFF84}" srcId="{BA1A6B0B-6340-450E-9151-B35C7555FF38}" destId="{9D35BF20-E0A9-4335-A3E3-48669D01F1A9}" srcOrd="1" destOrd="0" parTransId="{2A8E4841-A206-468D-AA8D-7EBFE5815288}" sibTransId="{85A1AD02-6634-4F9D-B86F-99DDCC5BD9FF}"/>
    <dgm:cxn modelId="{9D6CE6EC-BD0E-4C81-BD7B-12A910DEA969}" srcId="{84119C54-587C-4966-8C30-D05DF258B4E1}" destId="{72870B05-CE77-4E3F-BE5E-501F10DFD6DC}" srcOrd="1" destOrd="0" parTransId="{5BCF4846-291D-4BC0-8B16-1784E9D67F67}" sibTransId="{78B4E9B7-785B-4DE2-9E29-2DF40EDC7EE6}"/>
    <dgm:cxn modelId="{ED1A84EE-F780-4004-B8E3-F42900225C21}" srcId="{BFDC076D-5215-4537-8022-D8D91AE3FBD7}" destId="{B741A116-C68F-4F18-AB22-092CFE9EF089}" srcOrd="1" destOrd="0" parTransId="{D1492E76-98A9-4B22-9CDB-A4811E499F6A}" sibTransId="{DD42EFDB-ABD1-4628-908F-EA47521ED8E4}"/>
    <dgm:cxn modelId="{C54F0C56-F5F3-4173-9A85-27B58169FD8B}" type="presParOf" srcId="{4DEA54A9-B324-4F6B-9426-0F9B14FEFEEA}" destId="{DBB4DC8E-D92C-4DE2-A365-FB815E7C25FC}" srcOrd="0" destOrd="0" presId="urn:microsoft.com/office/officeart/2005/8/layout/hList1"/>
    <dgm:cxn modelId="{443A1CA8-C685-43D5-8B03-F698C6E7DE06}" type="presParOf" srcId="{DBB4DC8E-D92C-4DE2-A365-FB815E7C25FC}" destId="{AB928A24-5DF4-4A49-9BD8-51C67C686330}" srcOrd="0" destOrd="0" presId="urn:microsoft.com/office/officeart/2005/8/layout/hList1"/>
    <dgm:cxn modelId="{B54018F2-8E6C-4745-989B-DC320B7DAA1D}" type="presParOf" srcId="{DBB4DC8E-D92C-4DE2-A365-FB815E7C25FC}" destId="{76DCF3A3-2716-4518-9D3D-DF9B3C404C54}" srcOrd="1" destOrd="0" presId="urn:microsoft.com/office/officeart/2005/8/layout/hList1"/>
    <dgm:cxn modelId="{29C1F277-6ECF-4870-B131-A616DB7DBC00}" type="presParOf" srcId="{4DEA54A9-B324-4F6B-9426-0F9B14FEFEEA}" destId="{48DB0572-B703-4989-B648-37D0F9B421F4}" srcOrd="1" destOrd="0" presId="urn:microsoft.com/office/officeart/2005/8/layout/hList1"/>
    <dgm:cxn modelId="{6DC6B57A-1BC2-4B2F-8EE1-AF63A382736E}" type="presParOf" srcId="{4DEA54A9-B324-4F6B-9426-0F9B14FEFEEA}" destId="{8C8D793A-337B-4F5C-A23B-FD950852F836}" srcOrd="2" destOrd="0" presId="urn:microsoft.com/office/officeart/2005/8/layout/hList1"/>
    <dgm:cxn modelId="{AF6ED2FC-630F-44CF-B477-BCE34564624F}" type="presParOf" srcId="{8C8D793A-337B-4F5C-A23B-FD950852F836}" destId="{342CED39-5D3F-4CC5-87DE-94FD4E9EF2A9}" srcOrd="0" destOrd="0" presId="urn:microsoft.com/office/officeart/2005/8/layout/hList1"/>
    <dgm:cxn modelId="{7C5CAB58-ADD8-4A70-81F5-943728F9D947}" type="presParOf" srcId="{8C8D793A-337B-4F5C-A23B-FD950852F836}" destId="{1092B1B5-6BE8-4E33-8A85-C24BDC4261EA}" srcOrd="1" destOrd="0" presId="urn:microsoft.com/office/officeart/2005/8/layout/hList1"/>
    <dgm:cxn modelId="{6F5EF78D-A7D5-4EA4-94C7-E68EB0002331}" type="presParOf" srcId="{4DEA54A9-B324-4F6B-9426-0F9B14FEFEEA}" destId="{75CDD0BA-AB2A-4D61-9D36-B131F0081980}" srcOrd="3" destOrd="0" presId="urn:microsoft.com/office/officeart/2005/8/layout/hList1"/>
    <dgm:cxn modelId="{9D26B47B-2C8A-4457-B584-C8CFC849A6CC}" type="presParOf" srcId="{4DEA54A9-B324-4F6B-9426-0F9B14FEFEEA}" destId="{0E854FB9-E01F-4603-94EF-6C7D742325B8}" srcOrd="4" destOrd="0" presId="urn:microsoft.com/office/officeart/2005/8/layout/hList1"/>
    <dgm:cxn modelId="{57EB4FDA-1133-46D0-8BFF-EF2FDA78A0B3}" type="presParOf" srcId="{0E854FB9-E01F-4603-94EF-6C7D742325B8}" destId="{528537F6-9C6B-45DB-AC42-FF39FCC151BC}" srcOrd="0" destOrd="0" presId="urn:microsoft.com/office/officeart/2005/8/layout/hList1"/>
    <dgm:cxn modelId="{BDA779F2-7AB2-4C8F-8D59-D6AE894BCE93}" type="presParOf" srcId="{0E854FB9-E01F-4603-94EF-6C7D742325B8}" destId="{C8D7A4A0-0BDC-40CC-8CB4-63907956717D}" srcOrd="1" destOrd="0" presId="urn:microsoft.com/office/officeart/2005/8/layout/hList1"/>
    <dgm:cxn modelId="{203EAAC1-A53B-4157-A6CD-7DC4E46EA9BE}" type="presParOf" srcId="{4DEA54A9-B324-4F6B-9426-0F9B14FEFEEA}" destId="{F23FFFA9-BDAA-4C11-A8F3-33DA7223ECC4}" srcOrd="5" destOrd="0" presId="urn:microsoft.com/office/officeart/2005/8/layout/hList1"/>
    <dgm:cxn modelId="{F097E3AB-3E07-4CA1-99C7-88A47C322A46}" type="presParOf" srcId="{4DEA54A9-B324-4F6B-9426-0F9B14FEFEEA}" destId="{2B4E66CD-38CD-4362-8610-046F5287E365}" srcOrd="6" destOrd="0" presId="urn:microsoft.com/office/officeart/2005/8/layout/hList1"/>
    <dgm:cxn modelId="{327B8D1A-8207-41AF-8192-4F35A7E88161}" type="presParOf" srcId="{2B4E66CD-38CD-4362-8610-046F5287E365}" destId="{F2AEE51B-7408-4643-9C9E-66F705A5A249}" srcOrd="0" destOrd="0" presId="urn:microsoft.com/office/officeart/2005/8/layout/hList1"/>
    <dgm:cxn modelId="{0C48F4F2-4C9C-41AE-9875-A21537B4D43E}" type="presParOf" srcId="{2B4E66CD-38CD-4362-8610-046F5287E365}" destId="{4325A719-E708-4F54-BAF1-125D79DD2A5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a:t>Admissions &amp; recruitment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1FB440BD-4EAC-4B91-B066-ADDEDACB4CDB}">
      <dgm:prSet phldrT="[Text]"/>
      <dgm:spPr/>
      <dgm:t>
        <a:bodyPr/>
        <a:lstStyle/>
        <a:p>
          <a:r>
            <a:rPr lang="en-US"/>
            <a:t>Employment</a:t>
          </a:r>
        </a:p>
      </dgm:t>
    </dgm:pt>
    <dgm:pt modelId="{39CCC440-171E-4E2C-9005-617DC630810B}" type="parTrans" cxnId="{269A3884-9CF8-4BE1-8D05-BF31E5F520D7}">
      <dgm:prSet/>
      <dgm:spPr/>
      <dgm:t>
        <a:bodyPr/>
        <a:lstStyle/>
        <a:p>
          <a:endParaRPr lang="en-US"/>
        </a:p>
      </dgm:t>
    </dgm:pt>
    <dgm:pt modelId="{47382A0D-9EEC-4E8B-9B17-9BCDC36A71C3}" type="sibTrans" cxnId="{269A3884-9CF8-4BE1-8D05-BF31E5F520D7}">
      <dgm:prSet/>
      <dgm:spPr/>
      <dgm:t>
        <a:bodyPr/>
        <a:lstStyle/>
        <a:p>
          <a:endParaRPr lang="en-US"/>
        </a:p>
      </dgm:t>
    </dgm:pt>
    <dgm:pt modelId="{C00CD289-3C95-4A16-8D5E-C018D0FC791F}">
      <dgm:prSet phldrT="[Text]"/>
      <dgm:spPr/>
      <dgm:t>
        <a:bodyPr/>
        <a:lstStyle/>
        <a:p>
          <a:r>
            <a:rPr lang="en-US"/>
            <a:t>Training</a:t>
          </a:r>
        </a:p>
      </dgm:t>
    </dgm:pt>
    <dgm:pt modelId="{D0A53FD9-ADD3-4875-9C6C-CD8F49DEFA2B}" type="parTrans" cxnId="{11A08C58-B83A-4EDD-A412-C20C39841A24}">
      <dgm:prSet/>
      <dgm:spPr/>
      <dgm:t>
        <a:bodyPr/>
        <a:lstStyle/>
        <a:p>
          <a:endParaRPr lang="en-US"/>
        </a:p>
      </dgm:t>
    </dgm:pt>
    <dgm:pt modelId="{330A7CC5-2AC0-49C4-A934-2BCE8971C22E}" type="sibTrans" cxnId="{11A08C58-B83A-4EDD-A412-C20C39841A24}">
      <dgm:prSet/>
      <dgm:spPr/>
      <dgm:t>
        <a:bodyPr/>
        <a:lstStyle/>
        <a:p>
          <a:endParaRPr lang="en-US"/>
        </a:p>
      </dgm:t>
    </dgm:pt>
    <dgm:pt modelId="{C6AE2282-AA08-44AF-99B1-34CBB81CF86D}">
      <dgm:prSet phldrT="[Text]"/>
      <dgm:spPr/>
      <dgm:t>
        <a:bodyPr/>
        <a:lstStyle/>
        <a:p>
          <a:r>
            <a:rPr lang="en-US"/>
            <a:t>Pregnant &amp; parenting</a:t>
          </a:r>
        </a:p>
      </dgm:t>
    </dgm:pt>
    <dgm:pt modelId="{BB67F229-42F7-40D1-8519-8AAFF007D65D}" type="parTrans" cxnId="{5B6D3A09-FFA5-4BA3-A737-EF9D8DB487ED}">
      <dgm:prSet/>
      <dgm:spPr/>
      <dgm:t>
        <a:bodyPr/>
        <a:lstStyle/>
        <a:p>
          <a:endParaRPr lang="en-US"/>
        </a:p>
      </dgm:t>
    </dgm:pt>
    <dgm:pt modelId="{73A513AB-E49E-4F00-A41B-AC4474D95062}" type="sibTrans" cxnId="{5B6D3A09-FFA5-4BA3-A737-EF9D8DB487ED}">
      <dgm:prSet/>
      <dgm:spPr/>
      <dgm:t>
        <a:bodyPr/>
        <a:lstStyle/>
        <a:p>
          <a:endParaRPr lang="en-US"/>
        </a:p>
      </dgm:t>
    </dgm:pt>
    <dgm:pt modelId="{5DAC28D2-5589-4BA5-B8A6-FF5AB1A42876}">
      <dgm:prSet phldrT="[Text]"/>
      <dgm:spPr/>
      <dgm:t>
        <a:bodyPr/>
        <a:lstStyle/>
        <a:p>
          <a:r>
            <a:rPr lang="en-US"/>
            <a:t>Athletics</a:t>
          </a:r>
        </a:p>
      </dgm:t>
    </dgm:pt>
    <dgm:pt modelId="{58D9E8EC-5526-48C2-861D-93FD0776032B}" type="parTrans" cxnId="{F54B76ED-5418-46D7-B64B-B27F71AD7578}">
      <dgm:prSet/>
      <dgm:spPr/>
      <dgm:t>
        <a:bodyPr/>
        <a:lstStyle/>
        <a:p>
          <a:endParaRPr lang="en-US"/>
        </a:p>
      </dgm:t>
    </dgm:pt>
    <dgm:pt modelId="{5FE341D9-2438-45C8-B1AD-7ACB1FE8B23E}" type="sibTrans" cxnId="{F54B76ED-5418-46D7-B64B-B27F71AD7578}">
      <dgm:prSet/>
      <dgm:spPr/>
      <dgm:t>
        <a:bodyPr/>
        <a:lstStyle/>
        <a:p>
          <a:endParaRPr lang="en-US"/>
        </a:p>
      </dgm:t>
    </dgm:pt>
    <dgm:pt modelId="{CA5B723A-EFA8-45F9-A189-EFDAF8A80EC4}">
      <dgm:prSet phldrT="[Text]"/>
      <dgm:spPr/>
      <dgm:t>
        <a:bodyPr/>
        <a:lstStyle/>
        <a:p>
          <a:r>
            <a:rPr lang="en-US"/>
            <a:t>Grievance process</a:t>
          </a:r>
        </a:p>
      </dgm:t>
    </dgm:pt>
    <dgm:pt modelId="{4BB59D85-681B-4B03-A7F7-222223E7791A}" type="parTrans" cxnId="{3F4963B4-3358-46C5-97CE-A75CFD4799FE}">
      <dgm:prSet/>
      <dgm:spPr/>
      <dgm:t>
        <a:bodyPr/>
        <a:lstStyle/>
        <a:p>
          <a:endParaRPr lang="en-US"/>
        </a:p>
      </dgm:t>
    </dgm:pt>
    <dgm:pt modelId="{6BE92501-160C-4DEE-8B65-084AFDC014CE}" type="sibTrans" cxnId="{3F4963B4-3358-46C5-97CE-A75CFD4799FE}">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6"/>
      <dgm:spPr/>
    </dgm:pt>
    <dgm:pt modelId="{47E91D4F-2E8D-4118-88D4-3C9362AC0624}" type="pres">
      <dgm:prSet presAssocID="{0B792931-3890-4071-8229-F231F1042E44}" presName="Child1" presStyleLbl="node1" presStyleIdx="0" presStyleCnt="6">
        <dgm:presLayoutVars>
          <dgm:chMax val="0"/>
          <dgm:chPref val="0"/>
          <dgm:bulletEnabled val="1"/>
        </dgm:presLayoutVars>
      </dgm:prSet>
      <dgm:spPr/>
    </dgm:pt>
    <dgm:pt modelId="{49CDA2E2-94D7-49CA-B6C4-2A37D4B7F4EB}" type="pres">
      <dgm:prSet presAssocID="{C6AE2282-AA08-44AF-99B1-34CBB81CF86D}" presName="Accent2" presStyleCnt="0"/>
      <dgm:spPr/>
    </dgm:pt>
    <dgm:pt modelId="{2D95E172-46CC-4892-B2C5-414DB9D49B11}" type="pres">
      <dgm:prSet presAssocID="{C6AE2282-AA08-44AF-99B1-34CBB81CF86D}" presName="Accent" presStyleLbl="bgShp" presStyleIdx="1" presStyleCnt="6"/>
      <dgm:spPr/>
    </dgm:pt>
    <dgm:pt modelId="{59BD7674-C330-4681-B871-0FAF97C1FCFD}" type="pres">
      <dgm:prSet presAssocID="{C6AE2282-AA08-44AF-99B1-34CBB81CF86D}" presName="Child2" presStyleLbl="node1" presStyleIdx="1" presStyleCnt="6">
        <dgm:presLayoutVars>
          <dgm:chMax val="0"/>
          <dgm:chPref val="0"/>
          <dgm:bulletEnabled val="1"/>
        </dgm:presLayoutVars>
      </dgm:prSet>
      <dgm:spPr/>
    </dgm:pt>
    <dgm:pt modelId="{3D25A82A-BBD2-4B93-94BD-3C294BB473E8}" type="pres">
      <dgm:prSet presAssocID="{5DAC28D2-5589-4BA5-B8A6-FF5AB1A42876}" presName="Accent3" presStyleCnt="0"/>
      <dgm:spPr/>
    </dgm:pt>
    <dgm:pt modelId="{50589F37-C29B-4034-8DD3-BF3B851F8A70}" type="pres">
      <dgm:prSet presAssocID="{5DAC28D2-5589-4BA5-B8A6-FF5AB1A42876}" presName="Accent" presStyleLbl="bgShp" presStyleIdx="2" presStyleCnt="6"/>
      <dgm:spPr/>
    </dgm:pt>
    <dgm:pt modelId="{C6A1A866-3F91-48E3-B655-ECA15BB76A7D}" type="pres">
      <dgm:prSet presAssocID="{5DAC28D2-5589-4BA5-B8A6-FF5AB1A42876}" presName="Child3" presStyleLbl="node1" presStyleIdx="2" presStyleCnt="6">
        <dgm:presLayoutVars>
          <dgm:chMax val="0"/>
          <dgm:chPref val="0"/>
          <dgm:bulletEnabled val="1"/>
        </dgm:presLayoutVars>
      </dgm:prSet>
      <dgm:spPr/>
    </dgm:pt>
    <dgm:pt modelId="{11B256E7-4C00-4FA9-B652-6F67D1B83430}" type="pres">
      <dgm:prSet presAssocID="{1FB440BD-4EAC-4B91-B066-ADDEDACB4CDB}" presName="Accent4" presStyleCnt="0"/>
      <dgm:spPr/>
    </dgm:pt>
    <dgm:pt modelId="{2D20DB97-0525-42C9-841B-F4024F56DCB5}" type="pres">
      <dgm:prSet presAssocID="{1FB440BD-4EAC-4B91-B066-ADDEDACB4CDB}" presName="Accent" presStyleLbl="bgShp" presStyleIdx="3" presStyleCnt="6"/>
      <dgm:spPr/>
    </dgm:pt>
    <dgm:pt modelId="{B745C8B6-5698-4BEE-900F-7B99A5A7F56B}" type="pres">
      <dgm:prSet presAssocID="{1FB440BD-4EAC-4B91-B066-ADDEDACB4CDB}" presName="Child4" presStyleLbl="node1" presStyleIdx="3" presStyleCnt="6">
        <dgm:presLayoutVars>
          <dgm:chMax val="0"/>
          <dgm:chPref val="0"/>
          <dgm:bulletEnabled val="1"/>
        </dgm:presLayoutVars>
      </dgm:prSet>
      <dgm:spPr/>
    </dgm:pt>
    <dgm:pt modelId="{B5CECB45-47EA-4FE3-A996-716FF694C831}" type="pres">
      <dgm:prSet presAssocID="{C00CD289-3C95-4A16-8D5E-C018D0FC791F}" presName="Accent5" presStyleCnt="0"/>
      <dgm:spPr/>
    </dgm:pt>
    <dgm:pt modelId="{52A7ACD9-2DDE-4F1D-A0E0-54D9D476BB53}" type="pres">
      <dgm:prSet presAssocID="{C00CD289-3C95-4A16-8D5E-C018D0FC791F}" presName="Accent" presStyleLbl="bgShp" presStyleIdx="4" presStyleCnt="6"/>
      <dgm:spPr/>
    </dgm:pt>
    <dgm:pt modelId="{728B3EAF-60B4-4A55-987F-0703718A0146}" type="pres">
      <dgm:prSet presAssocID="{C00CD289-3C95-4A16-8D5E-C018D0FC791F}" presName="Child5" presStyleLbl="node1" presStyleIdx="4" presStyleCnt="6">
        <dgm:presLayoutVars>
          <dgm:chMax val="0"/>
          <dgm:chPref val="0"/>
          <dgm:bulletEnabled val="1"/>
        </dgm:presLayoutVars>
      </dgm:prSet>
      <dgm:spPr/>
    </dgm:pt>
    <dgm:pt modelId="{1D22FA4F-783D-49C9-806C-7443A8A45131}" type="pres">
      <dgm:prSet presAssocID="{CA5B723A-EFA8-45F9-A189-EFDAF8A80EC4}" presName="Accent6" presStyleCnt="0"/>
      <dgm:spPr/>
    </dgm:pt>
    <dgm:pt modelId="{5D37758D-BA68-42D5-97AB-D3950A81728F}" type="pres">
      <dgm:prSet presAssocID="{CA5B723A-EFA8-45F9-A189-EFDAF8A80EC4}" presName="Accent" presStyleLbl="bgShp" presStyleIdx="5" presStyleCnt="6"/>
      <dgm:spPr/>
    </dgm:pt>
    <dgm:pt modelId="{7D38096F-C359-4A21-97AE-028B0B97142F}" type="pres">
      <dgm:prSet presAssocID="{CA5B723A-EFA8-45F9-A189-EFDAF8A80EC4}" presName="Child6" presStyleLbl="node1" presStyleIdx="5" presStyleCnt="6">
        <dgm:presLayoutVars>
          <dgm:chMax val="0"/>
          <dgm:chPref val="0"/>
          <dgm:bulletEnabled val="1"/>
        </dgm:presLayoutVars>
      </dgm:prSet>
      <dgm:spPr/>
    </dgm:pt>
  </dgm:ptLst>
  <dgm:cxnLst>
    <dgm:cxn modelId="{5B6D3A09-FFA5-4BA3-A737-EF9D8DB487ED}" srcId="{267B8BFB-563B-40F4-873A-5D63E0438455}" destId="{C6AE2282-AA08-44AF-99B1-34CBB81CF86D}" srcOrd="1" destOrd="0" parTransId="{BB67F229-42F7-40D1-8519-8AAFF007D65D}" sibTransId="{73A513AB-E49E-4F00-A41B-AC4474D95062}"/>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3E4CAB2C-46AA-4B1F-A15A-714D93F73AB2}" type="presOf" srcId="{5DAC28D2-5589-4BA5-B8A6-FF5AB1A42876}" destId="{C6A1A866-3F91-48E3-B655-ECA15BB76A7D}" srcOrd="0" destOrd="0" presId="urn:microsoft.com/office/officeart/2011/layout/HexagonRadial"/>
    <dgm:cxn modelId="{0810866D-A9A0-4F53-96AB-C318F3286FD3}" type="presOf" srcId="{C6AE2282-AA08-44AF-99B1-34CBB81CF86D}" destId="{59BD7674-C330-4681-B871-0FAF97C1FCFD}" srcOrd="0" destOrd="0" presId="urn:microsoft.com/office/officeart/2011/layout/HexagonRadial"/>
    <dgm:cxn modelId="{11A08C58-B83A-4EDD-A412-C20C39841A24}" srcId="{267B8BFB-563B-40F4-873A-5D63E0438455}" destId="{C00CD289-3C95-4A16-8D5E-C018D0FC791F}" srcOrd="4" destOrd="0" parTransId="{D0A53FD9-ADD3-4875-9C6C-CD8F49DEFA2B}" sibTransId="{330A7CC5-2AC0-49C4-A934-2BCE8971C22E}"/>
    <dgm:cxn modelId="{269A3884-9CF8-4BE1-8D05-BF31E5F520D7}" srcId="{267B8BFB-563B-40F4-873A-5D63E0438455}" destId="{1FB440BD-4EAC-4B91-B066-ADDEDACB4CDB}" srcOrd="3" destOrd="0" parTransId="{39CCC440-171E-4E2C-9005-617DC630810B}" sibTransId="{47382A0D-9EEC-4E8B-9B17-9BCDC36A71C3}"/>
    <dgm:cxn modelId="{D752B59C-66F4-4107-A4D9-1D1E3ACD5113}" type="presOf" srcId="{267B8BFB-563B-40F4-873A-5D63E0438455}" destId="{2D60552F-9FB0-49C8-993E-4AB9ECE507E3}" srcOrd="0" destOrd="0" presId="urn:microsoft.com/office/officeart/2011/layout/HexagonRadial"/>
    <dgm:cxn modelId="{3F4963B4-3358-46C5-97CE-A75CFD4799FE}" srcId="{267B8BFB-563B-40F4-873A-5D63E0438455}" destId="{CA5B723A-EFA8-45F9-A189-EFDAF8A80EC4}" srcOrd="5" destOrd="0" parTransId="{4BB59D85-681B-4B03-A7F7-222223E7791A}" sibTransId="{6BE92501-160C-4DEE-8B65-084AFDC014CE}"/>
    <dgm:cxn modelId="{C3644BC4-96FF-4FD6-9CB6-E45CC6FE4012}" type="presOf" srcId="{CA5B723A-EFA8-45F9-A189-EFDAF8A80EC4}" destId="{7D38096F-C359-4A21-97AE-028B0B97142F}" srcOrd="0" destOrd="0" presId="urn:microsoft.com/office/officeart/2011/layout/HexagonRadial"/>
    <dgm:cxn modelId="{F2BCF6D4-5974-4A5E-8188-9778A4436FB2}" type="presOf" srcId="{1FB440BD-4EAC-4B91-B066-ADDEDACB4CDB}" destId="{B745C8B6-5698-4BEE-900F-7B99A5A7F56B}" srcOrd="0" destOrd="0" presId="urn:microsoft.com/office/officeart/2011/layout/HexagonRadial"/>
    <dgm:cxn modelId="{A7CF9BDE-FE99-4330-A67D-24429378CC72}" type="presOf" srcId="{C00CD289-3C95-4A16-8D5E-C018D0FC791F}" destId="{728B3EAF-60B4-4A55-987F-0703718A0146}" srcOrd="0" destOrd="0" presId="urn:microsoft.com/office/officeart/2011/layout/HexagonRadial"/>
    <dgm:cxn modelId="{F54B76ED-5418-46D7-B64B-B27F71AD7578}" srcId="{267B8BFB-563B-40F4-873A-5D63E0438455}" destId="{5DAC28D2-5589-4BA5-B8A6-FF5AB1A42876}" srcOrd="2" destOrd="0" parTransId="{58D9E8EC-5526-48C2-861D-93FD0776032B}" sibTransId="{5FE341D9-2438-45C8-B1AD-7ACB1FE8B23E}"/>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 modelId="{A8A34ECE-3B29-490E-9DCB-6474F9EB58A4}" type="presParOf" srcId="{A56C60BF-9C83-432B-8800-15B7D95E056B}" destId="{49CDA2E2-94D7-49CA-B6C4-2A37D4B7F4EB}" srcOrd="3" destOrd="0" presId="urn:microsoft.com/office/officeart/2011/layout/HexagonRadial"/>
    <dgm:cxn modelId="{80FDA97F-0BDF-4F8C-A270-7B7446881250}" type="presParOf" srcId="{49CDA2E2-94D7-49CA-B6C4-2A37D4B7F4EB}" destId="{2D95E172-46CC-4892-B2C5-414DB9D49B11}" srcOrd="0" destOrd="0" presId="urn:microsoft.com/office/officeart/2011/layout/HexagonRadial"/>
    <dgm:cxn modelId="{63E0F7AD-A3AA-43BB-85E2-C020532D51DE}" type="presParOf" srcId="{A56C60BF-9C83-432B-8800-15B7D95E056B}" destId="{59BD7674-C330-4681-B871-0FAF97C1FCFD}" srcOrd="4" destOrd="0" presId="urn:microsoft.com/office/officeart/2011/layout/HexagonRadial"/>
    <dgm:cxn modelId="{BA7B21D1-9041-4FD7-820A-DCE1093065E6}" type="presParOf" srcId="{A56C60BF-9C83-432B-8800-15B7D95E056B}" destId="{3D25A82A-BBD2-4B93-94BD-3C294BB473E8}" srcOrd="5" destOrd="0" presId="urn:microsoft.com/office/officeart/2011/layout/HexagonRadial"/>
    <dgm:cxn modelId="{B0742697-DE1C-401F-8FA6-55F9FAEF1A80}" type="presParOf" srcId="{3D25A82A-BBD2-4B93-94BD-3C294BB473E8}" destId="{50589F37-C29B-4034-8DD3-BF3B851F8A70}" srcOrd="0" destOrd="0" presId="urn:microsoft.com/office/officeart/2011/layout/HexagonRadial"/>
    <dgm:cxn modelId="{14AD30E9-7CA5-4D0C-A4A9-A5686C6D3589}" type="presParOf" srcId="{A56C60BF-9C83-432B-8800-15B7D95E056B}" destId="{C6A1A866-3F91-48E3-B655-ECA15BB76A7D}" srcOrd="6" destOrd="0" presId="urn:microsoft.com/office/officeart/2011/layout/HexagonRadial"/>
    <dgm:cxn modelId="{E33F977F-3858-4822-BF29-171139AFD9F1}" type="presParOf" srcId="{A56C60BF-9C83-432B-8800-15B7D95E056B}" destId="{11B256E7-4C00-4FA9-B652-6F67D1B83430}" srcOrd="7" destOrd="0" presId="urn:microsoft.com/office/officeart/2011/layout/HexagonRadial"/>
    <dgm:cxn modelId="{67006D3D-E805-4271-9C11-63D7E6040BB5}" type="presParOf" srcId="{11B256E7-4C00-4FA9-B652-6F67D1B83430}" destId="{2D20DB97-0525-42C9-841B-F4024F56DCB5}" srcOrd="0" destOrd="0" presId="urn:microsoft.com/office/officeart/2011/layout/HexagonRadial"/>
    <dgm:cxn modelId="{09B1D73C-AABB-4C69-83BC-E57070EC8F53}" type="presParOf" srcId="{A56C60BF-9C83-432B-8800-15B7D95E056B}" destId="{B745C8B6-5698-4BEE-900F-7B99A5A7F56B}" srcOrd="8" destOrd="0" presId="urn:microsoft.com/office/officeart/2011/layout/HexagonRadial"/>
    <dgm:cxn modelId="{398356AC-462F-4F4E-95EA-9194C1AA6A1D}" type="presParOf" srcId="{A56C60BF-9C83-432B-8800-15B7D95E056B}" destId="{B5CECB45-47EA-4FE3-A996-716FF694C831}" srcOrd="9" destOrd="0" presId="urn:microsoft.com/office/officeart/2011/layout/HexagonRadial"/>
    <dgm:cxn modelId="{8A2866CD-65EF-4319-A97D-DFB7B0B227F7}" type="presParOf" srcId="{B5CECB45-47EA-4FE3-A996-716FF694C831}" destId="{52A7ACD9-2DDE-4F1D-A0E0-54D9D476BB53}" srcOrd="0" destOrd="0" presId="urn:microsoft.com/office/officeart/2011/layout/HexagonRadial"/>
    <dgm:cxn modelId="{E150F4ED-A060-44B0-BE4B-AA9C31172F9D}" type="presParOf" srcId="{A56C60BF-9C83-432B-8800-15B7D95E056B}" destId="{728B3EAF-60B4-4A55-987F-0703718A0146}" srcOrd="10" destOrd="0" presId="urn:microsoft.com/office/officeart/2011/layout/HexagonRadial"/>
    <dgm:cxn modelId="{19CD01AF-EAD3-4EBC-96AF-1A75D05317AC}" type="presParOf" srcId="{A56C60BF-9C83-432B-8800-15B7D95E056B}" destId="{1D22FA4F-783D-49C9-806C-7443A8A45131}" srcOrd="11" destOrd="0" presId="urn:microsoft.com/office/officeart/2011/layout/HexagonRadial"/>
    <dgm:cxn modelId="{EFBE88C8-30B0-4D61-8F8B-98CC616C7B6A}" type="presParOf" srcId="{1D22FA4F-783D-49C9-806C-7443A8A45131}" destId="{5D37758D-BA68-42D5-97AB-D3950A81728F}" srcOrd="0" destOrd="0" presId="urn:microsoft.com/office/officeart/2011/layout/HexagonRadial"/>
    <dgm:cxn modelId="{A5B0D108-5561-469E-BDD8-A201FEE8CE68}" type="presParOf" srcId="{A56C60BF-9C83-432B-8800-15B7D95E056B}" destId="{7D38096F-C359-4A21-97AE-028B0B97142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Admissions &amp; recruitment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Pregnant &amp; parenting</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Athletics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Employment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Training</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4206A-FCCF-47CE-A1CD-C27C6AD8FB6A}">
      <dsp:nvSpPr>
        <dsp:cNvPr id="0" name=""/>
        <dsp:cNvSpPr/>
      </dsp:nvSpPr>
      <dsp:spPr>
        <a:xfrm>
          <a:off x="3528591" y="0"/>
          <a:ext cx="5292886" cy="1428750"/>
        </a:xfrm>
        <a:prstGeom prst="rightArrow">
          <a:avLst>
            <a:gd name="adj1" fmla="val 75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a:t>Laws, court decisions</a:t>
          </a:r>
        </a:p>
        <a:p>
          <a:pPr marL="171450" lvl="1" indent="-171450" algn="l" defTabSz="711200">
            <a:lnSpc>
              <a:spcPct val="90000"/>
            </a:lnSpc>
            <a:spcBef>
              <a:spcPct val="0"/>
            </a:spcBef>
            <a:spcAft>
              <a:spcPct val="15000"/>
            </a:spcAft>
            <a:buChar char="•"/>
          </a:pPr>
          <a:r>
            <a:rPr lang="en-US" sz="1600" kern="1200" dirty="0"/>
            <a:t>Office of Civil Rights</a:t>
          </a:r>
        </a:p>
        <a:p>
          <a:pPr marL="171450" lvl="1" indent="-171450" algn="l" defTabSz="711200">
            <a:lnSpc>
              <a:spcPct val="90000"/>
            </a:lnSpc>
            <a:spcBef>
              <a:spcPct val="0"/>
            </a:spcBef>
            <a:spcAft>
              <a:spcPct val="15000"/>
            </a:spcAft>
            <a:buChar char="•"/>
          </a:pPr>
          <a:r>
            <a:rPr lang="en-US" sz="1600" kern="1200" dirty="0"/>
            <a:t>Clery, VAWA, Higher Ed Act</a:t>
          </a:r>
        </a:p>
        <a:p>
          <a:pPr marL="171450" lvl="1" indent="-171450" algn="l" defTabSz="711200">
            <a:lnSpc>
              <a:spcPct val="90000"/>
            </a:lnSpc>
            <a:spcBef>
              <a:spcPct val="0"/>
            </a:spcBef>
            <a:spcAft>
              <a:spcPct val="15000"/>
            </a:spcAft>
            <a:buChar char="•"/>
          </a:pPr>
          <a:r>
            <a:rPr lang="en-US" sz="1600" kern="1200"/>
            <a:t>ADA</a:t>
          </a:r>
        </a:p>
      </dsp:txBody>
      <dsp:txXfrm>
        <a:off x="3528591" y="178594"/>
        <a:ext cx="4757105" cy="1071562"/>
      </dsp:txXfrm>
    </dsp:sp>
    <dsp:sp modelId="{2CFB0651-DD37-4C90-AC90-2719B1EE1FA7}">
      <dsp:nvSpPr>
        <dsp:cNvPr id="0" name=""/>
        <dsp:cNvSpPr/>
      </dsp:nvSpPr>
      <dsp:spPr>
        <a:xfrm>
          <a:off x="0" y="0"/>
          <a:ext cx="3528591" cy="14287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Federal</a:t>
          </a:r>
        </a:p>
      </dsp:txBody>
      <dsp:txXfrm>
        <a:off x="69746" y="69746"/>
        <a:ext cx="3389099" cy="1289258"/>
      </dsp:txXfrm>
    </dsp:sp>
    <dsp:sp modelId="{51B461A5-6E42-478B-859B-93F998BAA142}">
      <dsp:nvSpPr>
        <dsp:cNvPr id="0" name=""/>
        <dsp:cNvSpPr/>
      </dsp:nvSpPr>
      <dsp:spPr>
        <a:xfrm>
          <a:off x="3528591" y="1571625"/>
          <a:ext cx="5292886" cy="1428750"/>
        </a:xfrm>
        <a:prstGeom prst="rightArrow">
          <a:avLst>
            <a:gd name="adj1" fmla="val 75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a:t>Statutes &amp; policies</a:t>
          </a:r>
        </a:p>
        <a:p>
          <a:pPr marL="171450" lvl="1" indent="-171450" algn="l" defTabSz="711200">
            <a:lnSpc>
              <a:spcPct val="90000"/>
            </a:lnSpc>
            <a:spcBef>
              <a:spcPct val="0"/>
            </a:spcBef>
            <a:spcAft>
              <a:spcPct val="15000"/>
            </a:spcAft>
            <a:buChar char="•"/>
          </a:pPr>
          <a:r>
            <a:rPr lang="en-US" sz="1600" kern="1200"/>
            <a:t>Office of Higher Ed</a:t>
          </a:r>
        </a:p>
        <a:p>
          <a:pPr marL="171450" lvl="1" indent="-171450" algn="l" defTabSz="711200">
            <a:lnSpc>
              <a:spcPct val="90000"/>
            </a:lnSpc>
            <a:spcBef>
              <a:spcPct val="0"/>
            </a:spcBef>
            <a:spcAft>
              <a:spcPct val="15000"/>
            </a:spcAft>
            <a:buChar char="•"/>
          </a:pPr>
          <a:r>
            <a:rPr lang="en-US" sz="1600" kern="1200"/>
            <a:t>Basic needs</a:t>
          </a:r>
        </a:p>
      </dsp:txBody>
      <dsp:txXfrm>
        <a:off x="3528591" y="1750219"/>
        <a:ext cx="4757105" cy="1071562"/>
      </dsp:txXfrm>
    </dsp:sp>
    <dsp:sp modelId="{9399B836-55A3-4B2C-BA7F-5FD464CF23DD}">
      <dsp:nvSpPr>
        <dsp:cNvPr id="0" name=""/>
        <dsp:cNvSpPr/>
      </dsp:nvSpPr>
      <dsp:spPr>
        <a:xfrm>
          <a:off x="0" y="1571625"/>
          <a:ext cx="3528591" cy="14287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State</a:t>
          </a:r>
        </a:p>
      </dsp:txBody>
      <dsp:txXfrm>
        <a:off x="69746" y="1641371"/>
        <a:ext cx="3389099" cy="1289258"/>
      </dsp:txXfrm>
    </dsp:sp>
    <dsp:sp modelId="{1E692E3D-6A1F-43BF-832D-2C6FC2450D86}">
      <dsp:nvSpPr>
        <dsp:cNvPr id="0" name=""/>
        <dsp:cNvSpPr/>
      </dsp:nvSpPr>
      <dsp:spPr>
        <a:xfrm>
          <a:off x="3528591" y="3143250"/>
          <a:ext cx="5292886" cy="1428750"/>
        </a:xfrm>
        <a:prstGeom prst="rightArrow">
          <a:avLst>
            <a:gd name="adj1" fmla="val 75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a:t>Policies, procedures; training</a:t>
          </a:r>
        </a:p>
        <a:p>
          <a:pPr marL="171450" lvl="1" indent="-171450" algn="l" defTabSz="711200">
            <a:lnSpc>
              <a:spcPct val="90000"/>
            </a:lnSpc>
            <a:spcBef>
              <a:spcPct val="0"/>
            </a:spcBef>
            <a:spcAft>
              <a:spcPct val="15000"/>
            </a:spcAft>
            <a:buChar char="•"/>
          </a:pPr>
          <a:r>
            <a:rPr lang="en-US" sz="1600" kern="1200"/>
            <a:t>Office of Equity &amp; Inclusion</a:t>
          </a:r>
        </a:p>
        <a:p>
          <a:pPr marL="171450" lvl="1" indent="-171450" algn="l" defTabSz="711200">
            <a:lnSpc>
              <a:spcPct val="90000"/>
            </a:lnSpc>
            <a:spcBef>
              <a:spcPct val="0"/>
            </a:spcBef>
            <a:spcAft>
              <a:spcPct val="15000"/>
            </a:spcAft>
            <a:buChar char="•"/>
          </a:pPr>
          <a:r>
            <a:rPr lang="en-US" sz="1600" kern="1200"/>
            <a:t>General Counsel</a:t>
          </a:r>
        </a:p>
        <a:p>
          <a:pPr marL="171450" lvl="1" indent="-171450" algn="l" defTabSz="711200">
            <a:lnSpc>
              <a:spcPct val="90000"/>
            </a:lnSpc>
            <a:spcBef>
              <a:spcPct val="0"/>
            </a:spcBef>
            <a:spcAft>
              <a:spcPct val="15000"/>
            </a:spcAft>
            <a:buChar char="•"/>
          </a:pPr>
          <a:r>
            <a:rPr lang="en-US" sz="1600" kern="1200"/>
            <a:t>Academic &amp; Student Affairs</a:t>
          </a:r>
        </a:p>
      </dsp:txBody>
      <dsp:txXfrm>
        <a:off x="3528591" y="3321844"/>
        <a:ext cx="4757105" cy="1071562"/>
      </dsp:txXfrm>
    </dsp:sp>
    <dsp:sp modelId="{A9F30D93-A9D7-40EA-ACEC-38C75E3B69ED}">
      <dsp:nvSpPr>
        <dsp:cNvPr id="0" name=""/>
        <dsp:cNvSpPr/>
      </dsp:nvSpPr>
      <dsp:spPr>
        <a:xfrm>
          <a:off x="0" y="3143250"/>
          <a:ext cx="3528591" cy="14287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System</a:t>
          </a:r>
        </a:p>
      </dsp:txBody>
      <dsp:txXfrm>
        <a:off x="69746" y="3212996"/>
        <a:ext cx="3389099" cy="12892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A3FD00-1BA1-42BA-980D-893A7AE786A4}">
      <dsp:nvSpPr>
        <dsp:cNvPr id="0" name=""/>
        <dsp:cNvSpPr/>
      </dsp:nvSpPr>
      <dsp:spPr>
        <a:xfrm rot="5400000">
          <a:off x="6784923" y="-2906108"/>
          <a:ext cx="731369" cy="6729984"/>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34 CFR 106</a:t>
          </a:r>
        </a:p>
      </dsp:txBody>
      <dsp:txXfrm rot="-5400000">
        <a:off x="3785616" y="128901"/>
        <a:ext cx="6694282" cy="659965"/>
      </dsp:txXfrm>
    </dsp:sp>
    <dsp:sp modelId="{673BF545-AC79-4582-B6CF-E6A2E599044D}">
      <dsp:nvSpPr>
        <dsp:cNvPr id="0" name=""/>
        <dsp:cNvSpPr/>
      </dsp:nvSpPr>
      <dsp:spPr>
        <a:xfrm>
          <a:off x="0" y="1776"/>
          <a:ext cx="3785616"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Title IX</a:t>
          </a:r>
        </a:p>
      </dsp:txBody>
      <dsp:txXfrm>
        <a:off x="44628" y="46404"/>
        <a:ext cx="3696360" cy="824956"/>
      </dsp:txXfrm>
    </dsp:sp>
    <dsp:sp modelId="{6CA601ED-016B-4B24-834A-718184058C3E}">
      <dsp:nvSpPr>
        <dsp:cNvPr id="0" name=""/>
        <dsp:cNvSpPr/>
      </dsp:nvSpPr>
      <dsp:spPr>
        <a:xfrm rot="5400000">
          <a:off x="6784923" y="-1946185"/>
          <a:ext cx="731369" cy="6729984"/>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Daily crime log</a:t>
          </a:r>
        </a:p>
        <a:p>
          <a:pPr marL="171450" lvl="1" indent="-171450" algn="l" defTabSz="711200">
            <a:lnSpc>
              <a:spcPct val="90000"/>
            </a:lnSpc>
            <a:spcBef>
              <a:spcPct val="0"/>
            </a:spcBef>
            <a:spcAft>
              <a:spcPct val="15000"/>
            </a:spcAft>
            <a:buChar char="•"/>
          </a:pPr>
          <a:r>
            <a:rPr lang="en-US" sz="1600" kern="1200" dirty="0"/>
            <a:t>Timely warnings</a:t>
          </a:r>
        </a:p>
        <a:p>
          <a:pPr marL="171450" lvl="1" indent="-171450" algn="l" defTabSz="711200">
            <a:lnSpc>
              <a:spcPct val="90000"/>
            </a:lnSpc>
            <a:spcBef>
              <a:spcPct val="0"/>
            </a:spcBef>
            <a:spcAft>
              <a:spcPct val="15000"/>
            </a:spcAft>
            <a:buChar char="•"/>
          </a:pPr>
          <a:r>
            <a:rPr lang="en-US" sz="1600" kern="1200" dirty="0"/>
            <a:t>Annual report</a:t>
          </a:r>
        </a:p>
      </dsp:txBody>
      <dsp:txXfrm rot="-5400000">
        <a:off x="3785616" y="1088824"/>
        <a:ext cx="6694282" cy="659965"/>
      </dsp:txXfrm>
    </dsp:sp>
    <dsp:sp modelId="{19A951BC-2879-400E-9921-00BE49B477FD}">
      <dsp:nvSpPr>
        <dsp:cNvPr id="0" name=""/>
        <dsp:cNvSpPr/>
      </dsp:nvSpPr>
      <dsp:spPr>
        <a:xfrm>
          <a:off x="0" y="961699"/>
          <a:ext cx="3785616"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Clery</a:t>
          </a:r>
        </a:p>
      </dsp:txBody>
      <dsp:txXfrm>
        <a:off x="44628" y="1006327"/>
        <a:ext cx="3696360" cy="824956"/>
      </dsp:txXfrm>
    </dsp:sp>
    <dsp:sp modelId="{28ED9AA6-76B4-4CE6-AA29-E4E8A5BA94AB}">
      <dsp:nvSpPr>
        <dsp:cNvPr id="0" name=""/>
        <dsp:cNvSpPr/>
      </dsp:nvSpPr>
      <dsp:spPr>
        <a:xfrm rot="5400000">
          <a:off x="6661772" y="-958230"/>
          <a:ext cx="963704" cy="6723411"/>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Prevention &amp; education programs</a:t>
          </a:r>
        </a:p>
        <a:p>
          <a:pPr marL="114300" lvl="1" indent="-114300" algn="l" defTabSz="622300">
            <a:lnSpc>
              <a:spcPct val="90000"/>
            </a:lnSpc>
            <a:spcBef>
              <a:spcPct val="0"/>
            </a:spcBef>
            <a:spcAft>
              <a:spcPct val="15000"/>
            </a:spcAft>
            <a:buChar char="•"/>
          </a:pPr>
          <a:r>
            <a:rPr lang="en-US" sz="1400" kern="1200" dirty="0"/>
            <a:t>Fair, equitable process</a:t>
          </a:r>
        </a:p>
        <a:p>
          <a:pPr marL="114300" lvl="1" indent="-114300" algn="l" defTabSz="622300">
            <a:lnSpc>
              <a:spcPct val="90000"/>
            </a:lnSpc>
            <a:spcBef>
              <a:spcPct val="0"/>
            </a:spcBef>
            <a:spcAft>
              <a:spcPct val="15000"/>
            </a:spcAft>
            <a:buChar char="•"/>
          </a:pPr>
          <a:r>
            <a:rPr lang="en-US" sz="1400" kern="1200" dirty="0"/>
            <a:t>Transparent &amp; timely</a:t>
          </a:r>
        </a:p>
        <a:p>
          <a:pPr marL="114300" lvl="1" indent="-114300" algn="l" defTabSz="622300">
            <a:lnSpc>
              <a:spcPct val="90000"/>
            </a:lnSpc>
            <a:spcBef>
              <a:spcPct val="0"/>
            </a:spcBef>
            <a:spcAft>
              <a:spcPct val="15000"/>
            </a:spcAft>
            <a:buChar char="•"/>
          </a:pPr>
          <a:r>
            <a:rPr lang="en-US" sz="1400" kern="1200" dirty="0"/>
            <a:t>Annual training</a:t>
          </a:r>
        </a:p>
      </dsp:txBody>
      <dsp:txXfrm rot="-5400000">
        <a:off x="3781919" y="1968667"/>
        <a:ext cx="6676367" cy="869616"/>
      </dsp:txXfrm>
    </dsp:sp>
    <dsp:sp modelId="{D2444853-FCF5-4B72-BD49-24DDEFCC9AEA}">
      <dsp:nvSpPr>
        <dsp:cNvPr id="0" name=""/>
        <dsp:cNvSpPr/>
      </dsp:nvSpPr>
      <dsp:spPr>
        <a:xfrm>
          <a:off x="0" y="1946368"/>
          <a:ext cx="3781919"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Campus </a:t>
          </a:r>
          <a:r>
            <a:rPr lang="en-US" sz="2000" kern="1200" dirty="0" err="1"/>
            <a:t>SaVE</a:t>
          </a:r>
          <a:r>
            <a:rPr lang="en-US" sz="2000" kern="1200" dirty="0"/>
            <a:t> Act</a:t>
          </a:r>
        </a:p>
      </dsp:txBody>
      <dsp:txXfrm>
        <a:off x="44628" y="1990996"/>
        <a:ext cx="3692663" cy="824956"/>
      </dsp:txXfrm>
    </dsp:sp>
    <dsp:sp modelId="{0AC7F358-C693-42D9-9790-FDE69080AEC5}">
      <dsp:nvSpPr>
        <dsp:cNvPr id="0" name=""/>
        <dsp:cNvSpPr/>
      </dsp:nvSpPr>
      <dsp:spPr>
        <a:xfrm rot="5400000">
          <a:off x="6784923" y="23151"/>
          <a:ext cx="731369" cy="6729984"/>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Victim brochure</a:t>
          </a:r>
        </a:p>
      </dsp:txBody>
      <dsp:txXfrm rot="-5400000">
        <a:off x="3785616" y="3058160"/>
        <a:ext cx="6694282" cy="659965"/>
      </dsp:txXfrm>
    </dsp:sp>
    <dsp:sp modelId="{84F89927-9CD9-47B8-9C10-CA7C3FA17EB3}">
      <dsp:nvSpPr>
        <dsp:cNvPr id="0" name=""/>
        <dsp:cNvSpPr/>
      </dsp:nvSpPr>
      <dsp:spPr>
        <a:xfrm>
          <a:off x="0" y="2931037"/>
          <a:ext cx="3785616"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VAWA</a:t>
          </a:r>
        </a:p>
      </dsp:txBody>
      <dsp:txXfrm>
        <a:off x="44628" y="2975665"/>
        <a:ext cx="3696360" cy="824956"/>
      </dsp:txXfrm>
    </dsp:sp>
    <dsp:sp modelId="{ACF92F75-A3E3-4440-ADE2-5C81EE5B0F8B}">
      <dsp:nvSpPr>
        <dsp:cNvPr id="0" name=""/>
        <dsp:cNvSpPr/>
      </dsp:nvSpPr>
      <dsp:spPr>
        <a:xfrm rot="5400000">
          <a:off x="6784923" y="983074"/>
          <a:ext cx="731369" cy="6729984"/>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Enforcement &amp; investigations</a:t>
          </a:r>
        </a:p>
        <a:p>
          <a:pPr marL="171450" lvl="1" indent="-171450" algn="l" defTabSz="711200">
            <a:lnSpc>
              <a:spcPct val="90000"/>
            </a:lnSpc>
            <a:spcBef>
              <a:spcPct val="0"/>
            </a:spcBef>
            <a:spcAft>
              <a:spcPct val="15000"/>
            </a:spcAft>
            <a:buChar char="•"/>
          </a:pPr>
          <a:r>
            <a:rPr lang="en-US" sz="1600" kern="1200" dirty="0"/>
            <a:t>Resolution agreements</a:t>
          </a:r>
        </a:p>
      </dsp:txBody>
      <dsp:txXfrm rot="-5400000">
        <a:off x="3785616" y="4018083"/>
        <a:ext cx="6694282" cy="659965"/>
      </dsp:txXfrm>
    </dsp:sp>
    <dsp:sp modelId="{28E64359-79BE-4E24-A4B3-D0D8C4C6E927}">
      <dsp:nvSpPr>
        <dsp:cNvPr id="0" name=""/>
        <dsp:cNvSpPr/>
      </dsp:nvSpPr>
      <dsp:spPr>
        <a:xfrm>
          <a:off x="0" y="3890960"/>
          <a:ext cx="3785616"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OCR (Dept of Ed)</a:t>
          </a:r>
        </a:p>
      </dsp:txBody>
      <dsp:txXfrm>
        <a:off x="44628" y="3935588"/>
        <a:ext cx="3696360" cy="82495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83D33-BCA2-4BB3-8366-ACC635C35510}">
      <dsp:nvSpPr>
        <dsp:cNvPr id="0" name=""/>
        <dsp:cNvSpPr/>
      </dsp:nvSpPr>
      <dsp:spPr>
        <a:xfrm>
          <a:off x="589331" y="586"/>
          <a:ext cx="2112429" cy="52810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135A.15</a:t>
          </a:r>
        </a:p>
      </dsp:txBody>
      <dsp:txXfrm>
        <a:off x="604799" y="16054"/>
        <a:ext cx="2081493" cy="497171"/>
      </dsp:txXfrm>
    </dsp:sp>
    <dsp:sp modelId="{573803AB-53CA-4371-8C26-92201AAFCF08}">
      <dsp:nvSpPr>
        <dsp:cNvPr id="0" name=""/>
        <dsp:cNvSpPr/>
      </dsp:nvSpPr>
      <dsp:spPr>
        <a:xfrm rot="5400000">
          <a:off x="1599336" y="574903"/>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E05B65-7F8F-440B-823C-85088AE64C25}">
      <dsp:nvSpPr>
        <dsp:cNvPr id="0" name=""/>
        <dsp:cNvSpPr/>
      </dsp:nvSpPr>
      <dsp:spPr>
        <a:xfrm>
          <a:off x="589331" y="713531"/>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Campus sexual misconduct</a:t>
          </a:r>
        </a:p>
      </dsp:txBody>
      <dsp:txXfrm>
        <a:off x="604799" y="728999"/>
        <a:ext cx="2081493" cy="497171"/>
      </dsp:txXfrm>
    </dsp:sp>
    <dsp:sp modelId="{2B0F9C7B-DE5E-4F24-9579-50151980CA8F}">
      <dsp:nvSpPr>
        <dsp:cNvPr id="0" name=""/>
        <dsp:cNvSpPr/>
      </dsp:nvSpPr>
      <dsp:spPr>
        <a:xfrm rot="5400000">
          <a:off x="1599336" y="1287848"/>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41D62D-8584-4063-8DC2-1DB884708F0F}">
      <dsp:nvSpPr>
        <dsp:cNvPr id="0" name=""/>
        <dsp:cNvSpPr/>
      </dsp:nvSpPr>
      <dsp:spPr>
        <a:xfrm>
          <a:off x="589331" y="1426476"/>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Definitions, including uniform amnesty</a:t>
          </a:r>
        </a:p>
      </dsp:txBody>
      <dsp:txXfrm>
        <a:off x="604799" y="1441944"/>
        <a:ext cx="2081493" cy="497171"/>
      </dsp:txXfrm>
    </dsp:sp>
    <dsp:sp modelId="{E94E2182-5CC0-46B6-9965-9C5A96D9EA36}">
      <dsp:nvSpPr>
        <dsp:cNvPr id="0" name=""/>
        <dsp:cNvSpPr/>
      </dsp:nvSpPr>
      <dsp:spPr>
        <a:xfrm rot="5400000">
          <a:off x="1599336" y="2000793"/>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519D56-1AEC-404E-B6B2-20E2528441EC}">
      <dsp:nvSpPr>
        <dsp:cNvPr id="0" name=""/>
        <dsp:cNvSpPr/>
      </dsp:nvSpPr>
      <dsp:spPr>
        <a:xfrm>
          <a:off x="589331" y="2139421"/>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Online reporting form, including anonymity</a:t>
          </a:r>
        </a:p>
      </dsp:txBody>
      <dsp:txXfrm>
        <a:off x="604799" y="2154889"/>
        <a:ext cx="2081493" cy="497171"/>
      </dsp:txXfrm>
    </dsp:sp>
    <dsp:sp modelId="{CACA8485-C2DE-4B4E-9D3D-996A3130FC46}">
      <dsp:nvSpPr>
        <dsp:cNvPr id="0" name=""/>
        <dsp:cNvSpPr/>
      </dsp:nvSpPr>
      <dsp:spPr>
        <a:xfrm rot="5400000">
          <a:off x="1599336" y="2713738"/>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A193C7B-2B36-4D28-AB99-DA8FF7A2022D}">
      <dsp:nvSpPr>
        <dsp:cNvPr id="0" name=""/>
        <dsp:cNvSpPr/>
      </dsp:nvSpPr>
      <dsp:spPr>
        <a:xfrm>
          <a:off x="589331" y="2852366"/>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Required training: students and employees</a:t>
          </a:r>
        </a:p>
      </dsp:txBody>
      <dsp:txXfrm>
        <a:off x="604799" y="2867834"/>
        <a:ext cx="2081493" cy="497171"/>
      </dsp:txXfrm>
    </dsp:sp>
    <dsp:sp modelId="{DC58A204-6F33-40A3-A900-8E662BEAE081}">
      <dsp:nvSpPr>
        <dsp:cNvPr id="0" name=""/>
        <dsp:cNvSpPr/>
      </dsp:nvSpPr>
      <dsp:spPr>
        <a:xfrm rot="5400000">
          <a:off x="1599336" y="3426682"/>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20EDA9-2E25-46E4-9E36-F7ADDC252148}">
      <dsp:nvSpPr>
        <dsp:cNvPr id="0" name=""/>
        <dsp:cNvSpPr/>
      </dsp:nvSpPr>
      <dsp:spPr>
        <a:xfrm>
          <a:off x="589331" y="3565311"/>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Annual report</a:t>
          </a:r>
        </a:p>
      </dsp:txBody>
      <dsp:txXfrm>
        <a:off x="604799" y="3580779"/>
        <a:ext cx="2081493" cy="497171"/>
      </dsp:txXfrm>
    </dsp:sp>
    <dsp:sp modelId="{DD02D6A7-213D-479C-9187-D7EF4CFA49B1}">
      <dsp:nvSpPr>
        <dsp:cNvPr id="0" name=""/>
        <dsp:cNvSpPr/>
      </dsp:nvSpPr>
      <dsp:spPr>
        <a:xfrm rot="5400000">
          <a:off x="1599336" y="4139627"/>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288923-0A49-41CE-ADA8-A9A3D17034A6}">
      <dsp:nvSpPr>
        <dsp:cNvPr id="0" name=""/>
        <dsp:cNvSpPr/>
      </dsp:nvSpPr>
      <dsp:spPr>
        <a:xfrm>
          <a:off x="589331" y="4278255"/>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2024 updates</a:t>
          </a:r>
        </a:p>
      </dsp:txBody>
      <dsp:txXfrm>
        <a:off x="604799" y="4293723"/>
        <a:ext cx="2081493" cy="497171"/>
      </dsp:txXfrm>
    </dsp:sp>
    <dsp:sp modelId="{AA6FD6EA-8776-4CD1-8A43-F880B144FBAB}">
      <dsp:nvSpPr>
        <dsp:cNvPr id="0" name=""/>
        <dsp:cNvSpPr/>
      </dsp:nvSpPr>
      <dsp:spPr>
        <a:xfrm>
          <a:off x="2997500" y="586"/>
          <a:ext cx="2112429" cy="52810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135A.158</a:t>
          </a:r>
        </a:p>
      </dsp:txBody>
      <dsp:txXfrm>
        <a:off x="3012968" y="16054"/>
        <a:ext cx="2081493" cy="497171"/>
      </dsp:txXfrm>
    </dsp:sp>
    <dsp:sp modelId="{698BE4C3-2BF7-4B7F-BDB0-7AF2AEB504F7}">
      <dsp:nvSpPr>
        <dsp:cNvPr id="0" name=""/>
        <dsp:cNvSpPr/>
      </dsp:nvSpPr>
      <dsp:spPr>
        <a:xfrm rot="5400000">
          <a:off x="4007505" y="574903"/>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7D740B-D182-4766-AEBC-3F1A6CABA857}">
      <dsp:nvSpPr>
        <dsp:cNvPr id="0" name=""/>
        <dsp:cNvSpPr/>
      </dsp:nvSpPr>
      <dsp:spPr>
        <a:xfrm>
          <a:off x="2997500" y="713531"/>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Student Parents and Pregnant Students</a:t>
          </a:r>
        </a:p>
      </dsp:txBody>
      <dsp:txXfrm>
        <a:off x="3012968" y="728999"/>
        <a:ext cx="2081493" cy="497171"/>
      </dsp:txXfrm>
    </dsp:sp>
    <dsp:sp modelId="{59AFEB7A-C3A6-4BAC-A716-86D548CAC67E}">
      <dsp:nvSpPr>
        <dsp:cNvPr id="0" name=""/>
        <dsp:cNvSpPr/>
      </dsp:nvSpPr>
      <dsp:spPr>
        <a:xfrm rot="5400000">
          <a:off x="4007505" y="1287848"/>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937C4E-37FC-4C00-BD08-9E04640EDEDE}">
      <dsp:nvSpPr>
        <dsp:cNvPr id="0" name=""/>
        <dsp:cNvSpPr/>
      </dsp:nvSpPr>
      <dsp:spPr>
        <a:xfrm>
          <a:off x="2997500" y="1426476"/>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Required fact sheet of legal rights</a:t>
          </a:r>
        </a:p>
      </dsp:txBody>
      <dsp:txXfrm>
        <a:off x="3012968" y="1441944"/>
        <a:ext cx="2081493" cy="497171"/>
      </dsp:txXfrm>
    </dsp:sp>
    <dsp:sp modelId="{D19E9336-20EA-4AA5-9A98-44D3175E235C}">
      <dsp:nvSpPr>
        <dsp:cNvPr id="0" name=""/>
        <dsp:cNvSpPr/>
      </dsp:nvSpPr>
      <dsp:spPr>
        <a:xfrm rot="5400000">
          <a:off x="4007505" y="2000793"/>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7D3A7E-CF64-4482-82EC-787A4AEE4DE4}">
      <dsp:nvSpPr>
        <dsp:cNvPr id="0" name=""/>
        <dsp:cNvSpPr/>
      </dsp:nvSpPr>
      <dsp:spPr>
        <a:xfrm>
          <a:off x="2997500" y="2139421"/>
          <a:ext cx="2112429" cy="734518"/>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Resources including </a:t>
          </a:r>
          <a:r>
            <a:rPr lang="en-US" sz="1400" b="0" i="0" kern="1200" dirty="0"/>
            <a:t>prenatal care, child care, transportation, and housing</a:t>
          </a:r>
          <a:endParaRPr lang="en-US" sz="1400" kern="1200" dirty="0"/>
        </a:p>
      </dsp:txBody>
      <dsp:txXfrm>
        <a:off x="3019013" y="2160934"/>
        <a:ext cx="2069403" cy="691492"/>
      </dsp:txXfrm>
    </dsp:sp>
    <dsp:sp modelId="{39C2B89E-18DD-4400-BCC0-D2B0D06B5B2D}">
      <dsp:nvSpPr>
        <dsp:cNvPr id="0" name=""/>
        <dsp:cNvSpPr/>
      </dsp:nvSpPr>
      <dsp:spPr>
        <a:xfrm>
          <a:off x="5405670" y="586"/>
          <a:ext cx="2112429" cy="82791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153A.1581</a:t>
          </a:r>
        </a:p>
      </dsp:txBody>
      <dsp:txXfrm>
        <a:off x="5429919" y="24835"/>
        <a:ext cx="2063931" cy="779415"/>
      </dsp:txXfrm>
    </dsp:sp>
    <dsp:sp modelId="{9735C6B2-98BD-4EE0-9928-194F8CC7973E}">
      <dsp:nvSpPr>
        <dsp:cNvPr id="0" name=""/>
        <dsp:cNvSpPr/>
      </dsp:nvSpPr>
      <dsp:spPr>
        <a:xfrm rot="5400000">
          <a:off x="6415675" y="874709"/>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68BE81-A0B3-4F9B-B460-3B544D2C453A}">
      <dsp:nvSpPr>
        <dsp:cNvPr id="0" name=""/>
        <dsp:cNvSpPr/>
      </dsp:nvSpPr>
      <dsp:spPr>
        <a:xfrm>
          <a:off x="5405670" y="1013338"/>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Navigators for parenting students</a:t>
          </a:r>
        </a:p>
      </dsp:txBody>
      <dsp:txXfrm>
        <a:off x="5421138" y="1028806"/>
        <a:ext cx="2081493" cy="497171"/>
      </dsp:txXfrm>
    </dsp:sp>
    <dsp:sp modelId="{06444834-B6E7-4848-B355-1EEDF9C8E08D}">
      <dsp:nvSpPr>
        <dsp:cNvPr id="0" name=""/>
        <dsp:cNvSpPr/>
      </dsp:nvSpPr>
      <dsp:spPr>
        <a:xfrm rot="5400000">
          <a:off x="6415675" y="1587654"/>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E305A8-2496-40D5-B355-B2A9A76A246D}">
      <dsp:nvSpPr>
        <dsp:cNvPr id="0" name=""/>
        <dsp:cNvSpPr/>
      </dsp:nvSpPr>
      <dsp:spPr>
        <a:xfrm>
          <a:off x="5405670" y="1726283"/>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Child: under the age of 18</a:t>
          </a:r>
        </a:p>
      </dsp:txBody>
      <dsp:txXfrm>
        <a:off x="5421138" y="1741751"/>
        <a:ext cx="2081493" cy="497171"/>
      </dsp:txXfrm>
    </dsp:sp>
    <dsp:sp modelId="{9B451EE2-DC0C-4FC7-AFE8-28E326FE8BB0}">
      <dsp:nvSpPr>
        <dsp:cNvPr id="0" name=""/>
        <dsp:cNvSpPr/>
      </dsp:nvSpPr>
      <dsp:spPr>
        <a:xfrm rot="5400000">
          <a:off x="6415675" y="2300599"/>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363E7F-400B-4D5F-B9E1-4C609865E15E}">
      <dsp:nvSpPr>
        <dsp:cNvPr id="0" name=""/>
        <dsp:cNvSpPr/>
      </dsp:nvSpPr>
      <dsp:spPr>
        <a:xfrm>
          <a:off x="5405670" y="2439227"/>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At least one designated employee</a:t>
          </a:r>
        </a:p>
      </dsp:txBody>
      <dsp:txXfrm>
        <a:off x="5421138" y="2454695"/>
        <a:ext cx="2081493" cy="497171"/>
      </dsp:txXfrm>
    </dsp:sp>
    <dsp:sp modelId="{A2529CA1-7F00-4CAF-9C92-F791E84BDEEC}">
      <dsp:nvSpPr>
        <dsp:cNvPr id="0" name=""/>
        <dsp:cNvSpPr/>
      </dsp:nvSpPr>
      <dsp:spPr>
        <a:xfrm rot="5400000">
          <a:off x="6415675" y="3013544"/>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08EDCF-3CA3-44CC-A285-18EA7B0AA3F6}">
      <dsp:nvSpPr>
        <dsp:cNvPr id="0" name=""/>
        <dsp:cNvSpPr/>
      </dsp:nvSpPr>
      <dsp:spPr>
        <a:xfrm>
          <a:off x="5405670" y="3152172"/>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Support services and other resources available at college</a:t>
          </a:r>
        </a:p>
      </dsp:txBody>
      <dsp:txXfrm>
        <a:off x="5421138" y="3167640"/>
        <a:ext cx="2081493" cy="497171"/>
      </dsp:txXfrm>
    </dsp:sp>
    <dsp:sp modelId="{93CB21E5-27A4-4448-AA60-CDA1BF4A7946}">
      <dsp:nvSpPr>
        <dsp:cNvPr id="0" name=""/>
        <dsp:cNvSpPr/>
      </dsp:nvSpPr>
      <dsp:spPr>
        <a:xfrm rot="5400000">
          <a:off x="6415675" y="3726489"/>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5F5294-AB60-45E5-901E-38477E87923E}">
      <dsp:nvSpPr>
        <dsp:cNvPr id="0" name=""/>
        <dsp:cNvSpPr/>
      </dsp:nvSpPr>
      <dsp:spPr>
        <a:xfrm>
          <a:off x="5405670" y="3865117"/>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Future: collect data re parenting status</a:t>
          </a:r>
        </a:p>
      </dsp:txBody>
      <dsp:txXfrm>
        <a:off x="5421138" y="3880585"/>
        <a:ext cx="2081493" cy="497171"/>
      </dsp:txXfrm>
    </dsp:sp>
    <dsp:sp modelId="{8DC64925-B25B-4D92-918C-88EC4500EBDD}">
      <dsp:nvSpPr>
        <dsp:cNvPr id="0" name=""/>
        <dsp:cNvSpPr/>
      </dsp:nvSpPr>
      <dsp:spPr>
        <a:xfrm>
          <a:off x="7813839" y="586"/>
          <a:ext cx="2112429" cy="796206"/>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153A.1582</a:t>
          </a:r>
        </a:p>
      </dsp:txBody>
      <dsp:txXfrm>
        <a:off x="7837159" y="23906"/>
        <a:ext cx="2065789" cy="749566"/>
      </dsp:txXfrm>
    </dsp:sp>
    <dsp:sp modelId="{12F32FC0-AD87-4B25-869B-177DD3B816F5}">
      <dsp:nvSpPr>
        <dsp:cNvPr id="0" name=""/>
        <dsp:cNvSpPr/>
      </dsp:nvSpPr>
      <dsp:spPr>
        <a:xfrm rot="5400000">
          <a:off x="8823844" y="843002"/>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EB8313-2350-4000-A3FE-089FA2E84546}">
      <dsp:nvSpPr>
        <dsp:cNvPr id="0" name=""/>
        <dsp:cNvSpPr/>
      </dsp:nvSpPr>
      <dsp:spPr>
        <a:xfrm>
          <a:off x="7813839" y="981630"/>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Pregnant and parenting student protections</a:t>
          </a:r>
        </a:p>
      </dsp:txBody>
      <dsp:txXfrm>
        <a:off x="7829307" y="997098"/>
        <a:ext cx="2081493" cy="497171"/>
      </dsp:txXfrm>
    </dsp:sp>
    <dsp:sp modelId="{DA6B8BAB-D618-426B-BDDB-D3249B241C21}">
      <dsp:nvSpPr>
        <dsp:cNvPr id="0" name=""/>
        <dsp:cNvSpPr/>
      </dsp:nvSpPr>
      <dsp:spPr>
        <a:xfrm rot="5400000">
          <a:off x="8823844" y="1555947"/>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6F61A5-67E1-4115-B189-3B9C42109A72}">
      <dsp:nvSpPr>
        <dsp:cNvPr id="0" name=""/>
        <dsp:cNvSpPr/>
      </dsp:nvSpPr>
      <dsp:spPr>
        <a:xfrm>
          <a:off x="7813839" y="1694575"/>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Child: under the age of 18</a:t>
          </a:r>
        </a:p>
      </dsp:txBody>
      <dsp:txXfrm>
        <a:off x="7829307" y="1710043"/>
        <a:ext cx="2081493" cy="497171"/>
      </dsp:txXfrm>
    </dsp:sp>
    <dsp:sp modelId="{903ABE89-8FC6-4CAA-AD43-D9BD4EC70BD3}">
      <dsp:nvSpPr>
        <dsp:cNvPr id="0" name=""/>
        <dsp:cNvSpPr/>
      </dsp:nvSpPr>
      <dsp:spPr>
        <a:xfrm rot="5400000">
          <a:off x="8823844" y="2268892"/>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B79D1C-60C3-49D7-BDA4-F5F083E913E1}">
      <dsp:nvSpPr>
        <dsp:cNvPr id="0" name=""/>
        <dsp:cNvSpPr/>
      </dsp:nvSpPr>
      <dsp:spPr>
        <a:xfrm>
          <a:off x="7813839" y="2407520"/>
          <a:ext cx="2112429" cy="1104668"/>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Rights: excused absences, make up assignments, additional time, access to instructional materials, etc.</a:t>
          </a:r>
        </a:p>
      </dsp:txBody>
      <dsp:txXfrm>
        <a:off x="7846194" y="2439875"/>
        <a:ext cx="2047719" cy="103995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928A24-5DF4-4A49-9BD8-51C67C686330}">
      <dsp:nvSpPr>
        <dsp:cNvPr id="0" name=""/>
        <dsp:cNvSpPr/>
      </dsp:nvSpPr>
      <dsp:spPr>
        <a:xfrm>
          <a:off x="3953" y="522573"/>
          <a:ext cx="2377306" cy="950922"/>
        </a:xfrm>
        <a:prstGeom prst="rect">
          <a:avLst/>
        </a:prstGeom>
        <a:solidFill>
          <a:schemeClr val="accent2">
            <a:alpha val="9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Board Policy 1B.1</a:t>
          </a:r>
        </a:p>
      </dsp:txBody>
      <dsp:txXfrm>
        <a:off x="3953" y="522573"/>
        <a:ext cx="2377306" cy="950922"/>
      </dsp:txXfrm>
    </dsp:sp>
    <dsp:sp modelId="{76DCF3A3-2716-4518-9D3D-DF9B3C404C54}">
      <dsp:nvSpPr>
        <dsp:cNvPr id="0" name=""/>
        <dsp:cNvSpPr/>
      </dsp:nvSpPr>
      <dsp:spPr>
        <a:xfrm>
          <a:off x="3953"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Protected classes</a:t>
          </a:r>
        </a:p>
        <a:p>
          <a:pPr marL="171450" lvl="1" indent="-171450" algn="l" defTabSz="800100">
            <a:lnSpc>
              <a:spcPct val="90000"/>
            </a:lnSpc>
            <a:spcBef>
              <a:spcPct val="0"/>
            </a:spcBef>
            <a:spcAft>
              <a:spcPct val="15000"/>
            </a:spcAft>
            <a:buChar char="•"/>
          </a:pPr>
          <a:r>
            <a:rPr lang="en-US" sz="1800" kern="1200" dirty="0"/>
            <a:t>Discrimination, harassment, sexual harassment, &amp; retaliation</a:t>
          </a:r>
        </a:p>
      </dsp:txBody>
      <dsp:txXfrm>
        <a:off x="3953" y="1473496"/>
        <a:ext cx="2377306" cy="2810880"/>
      </dsp:txXfrm>
    </dsp:sp>
    <dsp:sp modelId="{342CED39-5D3F-4CC5-87DE-94FD4E9EF2A9}">
      <dsp:nvSpPr>
        <dsp:cNvPr id="0" name=""/>
        <dsp:cNvSpPr/>
      </dsp:nvSpPr>
      <dsp:spPr>
        <a:xfrm>
          <a:off x="2714082" y="522573"/>
          <a:ext cx="2377306" cy="950922"/>
        </a:xfrm>
        <a:prstGeom prst="rect">
          <a:avLst/>
        </a:prstGeom>
        <a:solidFill>
          <a:schemeClr val="accent2">
            <a:alpha val="90000"/>
            <a:hueOff val="0"/>
            <a:satOff val="0"/>
            <a:lumOff val="0"/>
            <a:alphaOff val="-13333"/>
          </a:schemeClr>
        </a:solidFill>
        <a:ln w="19050" cap="flat" cmpd="sng" algn="ctr">
          <a:solidFill>
            <a:schemeClr val="accent2">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Board Policy 1B.3</a:t>
          </a:r>
        </a:p>
      </dsp:txBody>
      <dsp:txXfrm>
        <a:off x="2714082" y="522573"/>
        <a:ext cx="2377306" cy="950922"/>
      </dsp:txXfrm>
    </dsp:sp>
    <dsp:sp modelId="{1092B1B5-6BE8-4E33-8A85-C24BDC4261EA}">
      <dsp:nvSpPr>
        <dsp:cNvPr id="0" name=""/>
        <dsp:cNvSpPr/>
      </dsp:nvSpPr>
      <dsp:spPr>
        <a:xfrm>
          <a:off x="2714082"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Sexual misconduct</a:t>
          </a:r>
        </a:p>
        <a:p>
          <a:pPr marL="342900" lvl="2" indent="-171450" algn="l" defTabSz="800100">
            <a:lnSpc>
              <a:spcPct val="90000"/>
            </a:lnSpc>
            <a:spcBef>
              <a:spcPct val="0"/>
            </a:spcBef>
            <a:spcAft>
              <a:spcPct val="15000"/>
            </a:spcAft>
            <a:buChar char="•"/>
          </a:pPr>
          <a:r>
            <a:rPr lang="en-US" sz="1800" kern="1200" dirty="0"/>
            <a:t>Title IX sexual harassment + VAWA crimes</a:t>
          </a:r>
        </a:p>
        <a:p>
          <a:pPr marL="342900" lvl="2" indent="-171450" algn="l" defTabSz="800100">
            <a:lnSpc>
              <a:spcPct val="90000"/>
            </a:lnSpc>
            <a:spcBef>
              <a:spcPct val="0"/>
            </a:spcBef>
            <a:spcAft>
              <a:spcPct val="15000"/>
            </a:spcAft>
            <a:buChar char="•"/>
          </a:pPr>
          <a:r>
            <a:rPr lang="en-US" sz="1800" kern="1200" dirty="0"/>
            <a:t>Sexual exploitation</a:t>
          </a:r>
        </a:p>
        <a:p>
          <a:pPr marL="171450" lvl="1" indent="-171450" algn="l" defTabSz="800100">
            <a:lnSpc>
              <a:spcPct val="90000"/>
            </a:lnSpc>
            <a:spcBef>
              <a:spcPct val="0"/>
            </a:spcBef>
            <a:spcAft>
              <a:spcPct val="15000"/>
            </a:spcAft>
            <a:buChar char="•"/>
          </a:pPr>
          <a:r>
            <a:rPr lang="en-US" sz="1800" kern="1200" dirty="0"/>
            <a:t>Retaliation</a:t>
          </a:r>
        </a:p>
        <a:p>
          <a:pPr marL="171450" lvl="1" indent="-171450" algn="l" defTabSz="800100">
            <a:lnSpc>
              <a:spcPct val="90000"/>
            </a:lnSpc>
            <a:spcBef>
              <a:spcPct val="0"/>
            </a:spcBef>
            <a:spcAft>
              <a:spcPct val="15000"/>
            </a:spcAft>
            <a:buChar char="•"/>
          </a:pPr>
          <a:endParaRPr lang="en-US" sz="1800" kern="1200" dirty="0"/>
        </a:p>
      </dsp:txBody>
      <dsp:txXfrm>
        <a:off x="2714082" y="1473496"/>
        <a:ext cx="2377306" cy="2810880"/>
      </dsp:txXfrm>
    </dsp:sp>
    <dsp:sp modelId="{528537F6-9C6B-45DB-AC42-FF39FCC151BC}">
      <dsp:nvSpPr>
        <dsp:cNvPr id="0" name=""/>
        <dsp:cNvSpPr/>
      </dsp:nvSpPr>
      <dsp:spPr>
        <a:xfrm>
          <a:off x="5424211" y="522573"/>
          <a:ext cx="2377306" cy="950922"/>
        </a:xfrm>
        <a:prstGeom prst="rect">
          <a:avLst/>
        </a:prstGeom>
        <a:solidFill>
          <a:schemeClr val="accent2">
            <a:alpha val="90000"/>
            <a:hueOff val="0"/>
            <a:satOff val="0"/>
            <a:lumOff val="0"/>
            <a:alphaOff val="-26667"/>
          </a:schemeClr>
        </a:solidFill>
        <a:ln w="19050" cap="flat" cmpd="sng" algn="ctr">
          <a:solidFill>
            <a:schemeClr val="accent2">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System Procedure 1B.1.1</a:t>
          </a:r>
        </a:p>
      </dsp:txBody>
      <dsp:txXfrm>
        <a:off x="5424211" y="522573"/>
        <a:ext cx="2377306" cy="950922"/>
      </dsp:txXfrm>
    </dsp:sp>
    <dsp:sp modelId="{C8D7A4A0-0BDC-40CC-8CB4-63907956717D}">
      <dsp:nvSpPr>
        <dsp:cNvPr id="0" name=""/>
        <dsp:cNvSpPr/>
      </dsp:nvSpPr>
      <dsp:spPr>
        <a:xfrm>
          <a:off x="5424211"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Designated Officer</a:t>
          </a:r>
        </a:p>
        <a:p>
          <a:pPr marL="171450" lvl="1" indent="-171450" algn="l" defTabSz="800100">
            <a:lnSpc>
              <a:spcPct val="90000"/>
            </a:lnSpc>
            <a:spcBef>
              <a:spcPct val="0"/>
            </a:spcBef>
            <a:spcAft>
              <a:spcPct val="15000"/>
            </a:spcAft>
            <a:buChar char="•"/>
          </a:pPr>
          <a:r>
            <a:rPr lang="en-US" sz="1800" kern="1200" dirty="0"/>
            <a:t>Investigator</a:t>
          </a:r>
        </a:p>
        <a:p>
          <a:pPr marL="342900" lvl="2" indent="-171450" algn="l" defTabSz="800100">
            <a:lnSpc>
              <a:spcPct val="90000"/>
            </a:lnSpc>
            <a:spcBef>
              <a:spcPct val="0"/>
            </a:spcBef>
            <a:spcAft>
              <a:spcPct val="15000"/>
            </a:spcAft>
            <a:buChar char="•"/>
          </a:pPr>
          <a:r>
            <a:rPr lang="en-US" sz="1800" kern="1200" dirty="0"/>
            <a:t>Investigation</a:t>
          </a:r>
        </a:p>
        <a:p>
          <a:pPr marL="171450" lvl="1" indent="-171450" algn="l" defTabSz="800100">
            <a:lnSpc>
              <a:spcPct val="90000"/>
            </a:lnSpc>
            <a:spcBef>
              <a:spcPct val="0"/>
            </a:spcBef>
            <a:spcAft>
              <a:spcPct val="15000"/>
            </a:spcAft>
            <a:buChar char="•"/>
          </a:pPr>
          <a:r>
            <a:rPr lang="en-US" sz="1800" kern="1200" dirty="0"/>
            <a:t>Decision-maker</a:t>
          </a:r>
        </a:p>
        <a:p>
          <a:pPr marL="342900" lvl="2" indent="-171450" algn="l" defTabSz="800100">
            <a:lnSpc>
              <a:spcPct val="90000"/>
            </a:lnSpc>
            <a:spcBef>
              <a:spcPct val="0"/>
            </a:spcBef>
            <a:spcAft>
              <a:spcPct val="15000"/>
            </a:spcAft>
            <a:buChar char="•"/>
          </a:pPr>
          <a:r>
            <a:rPr lang="en-US" sz="1800" kern="1200" dirty="0"/>
            <a:t>Decision</a:t>
          </a:r>
        </a:p>
        <a:p>
          <a:pPr marL="342900" lvl="2" indent="-171450" algn="l" defTabSz="800100">
            <a:lnSpc>
              <a:spcPct val="90000"/>
            </a:lnSpc>
            <a:spcBef>
              <a:spcPct val="0"/>
            </a:spcBef>
            <a:spcAft>
              <a:spcPct val="15000"/>
            </a:spcAft>
            <a:buChar char="•"/>
          </a:pPr>
          <a:r>
            <a:rPr lang="en-US" sz="1800" kern="1200" dirty="0"/>
            <a:t>Appeal</a:t>
          </a:r>
        </a:p>
      </dsp:txBody>
      <dsp:txXfrm>
        <a:off x="5424211" y="1473496"/>
        <a:ext cx="2377306" cy="2810880"/>
      </dsp:txXfrm>
    </dsp:sp>
    <dsp:sp modelId="{F2AEE51B-7408-4643-9C9E-66F705A5A249}">
      <dsp:nvSpPr>
        <dsp:cNvPr id="0" name=""/>
        <dsp:cNvSpPr/>
      </dsp:nvSpPr>
      <dsp:spPr>
        <a:xfrm>
          <a:off x="8134340" y="522573"/>
          <a:ext cx="2377306" cy="950922"/>
        </a:xfrm>
        <a:prstGeom prst="rect">
          <a:avLst/>
        </a:prstGeom>
        <a:solidFill>
          <a:schemeClr val="accent2">
            <a:alpha val="90000"/>
            <a:hueOff val="0"/>
            <a:satOff val="0"/>
            <a:lumOff val="0"/>
            <a:alphaOff val="-40000"/>
          </a:schemeClr>
        </a:solidFill>
        <a:ln w="1905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System Procedure 1B.3.1</a:t>
          </a:r>
        </a:p>
      </dsp:txBody>
      <dsp:txXfrm>
        <a:off x="8134340" y="522573"/>
        <a:ext cx="2377306" cy="950922"/>
      </dsp:txXfrm>
    </dsp:sp>
    <dsp:sp modelId="{4325A719-E708-4F54-BAF1-125D79DD2A5D}">
      <dsp:nvSpPr>
        <dsp:cNvPr id="0" name=""/>
        <dsp:cNvSpPr/>
      </dsp:nvSpPr>
      <dsp:spPr>
        <a:xfrm>
          <a:off x="8134340"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Jurisdiction: Title IX</a:t>
          </a:r>
        </a:p>
        <a:p>
          <a:pPr marL="171450" lvl="1" indent="-171450" algn="l" defTabSz="800100">
            <a:lnSpc>
              <a:spcPct val="90000"/>
            </a:lnSpc>
            <a:spcBef>
              <a:spcPct val="0"/>
            </a:spcBef>
            <a:spcAft>
              <a:spcPct val="15000"/>
            </a:spcAft>
            <a:buChar char="•"/>
          </a:pPr>
          <a:r>
            <a:rPr lang="en-US" sz="1800" kern="1200" dirty="0"/>
            <a:t>Informal resolution</a:t>
          </a:r>
        </a:p>
        <a:p>
          <a:pPr marL="171450" lvl="1" indent="-171450" algn="l" defTabSz="800100">
            <a:lnSpc>
              <a:spcPct val="90000"/>
            </a:lnSpc>
            <a:spcBef>
              <a:spcPct val="0"/>
            </a:spcBef>
            <a:spcAft>
              <a:spcPct val="15000"/>
            </a:spcAft>
            <a:buChar char="•"/>
          </a:pPr>
          <a:r>
            <a:rPr lang="en-US" sz="1800" kern="1200" dirty="0"/>
            <a:t>Investigation + Formal Hearing</a:t>
          </a:r>
        </a:p>
      </dsp:txBody>
      <dsp:txXfrm>
        <a:off x="8134340" y="1473496"/>
        <a:ext cx="2377306" cy="2810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0552F-9FB0-49C8-993E-4AB9ECE507E3}">
      <dsp:nvSpPr>
        <dsp:cNvPr id="0" name=""/>
        <dsp:cNvSpPr/>
      </dsp:nvSpPr>
      <dsp:spPr>
        <a:xfrm>
          <a:off x="2957928" y="1550210"/>
          <a:ext cx="1970384" cy="1704462"/>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Title IX</a:t>
          </a:r>
        </a:p>
      </dsp:txBody>
      <dsp:txXfrm>
        <a:off x="3284448" y="1832663"/>
        <a:ext cx="1317344" cy="1139556"/>
      </dsp:txXfrm>
    </dsp:sp>
    <dsp:sp modelId="{2D95E172-46CC-4892-B2C5-414DB9D49B11}">
      <dsp:nvSpPr>
        <dsp:cNvPr id="0" name=""/>
        <dsp:cNvSpPr/>
      </dsp:nvSpPr>
      <dsp:spPr>
        <a:xfrm>
          <a:off x="4191767" y="734740"/>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E91D4F-2E8D-4118-88D4-3C9362AC0624}">
      <dsp:nvSpPr>
        <dsp:cNvPr id="0" name=""/>
        <dsp:cNvSpPr/>
      </dsp:nvSpPr>
      <dsp:spPr>
        <a:xfrm>
          <a:off x="3139429" y="0"/>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Admissions &amp; recruitment</a:t>
          </a:r>
        </a:p>
      </dsp:txBody>
      <dsp:txXfrm>
        <a:off x="3407022" y="231499"/>
        <a:ext cx="1079530" cy="933921"/>
      </dsp:txXfrm>
    </dsp:sp>
    <dsp:sp modelId="{50589F37-C29B-4034-8DD3-BF3B851F8A70}">
      <dsp:nvSpPr>
        <dsp:cNvPr id="0" name=""/>
        <dsp:cNvSpPr/>
      </dsp:nvSpPr>
      <dsp:spPr>
        <a:xfrm>
          <a:off x="5059396" y="1932236"/>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BD7674-C330-4681-B871-0FAF97C1FCFD}">
      <dsp:nvSpPr>
        <dsp:cNvPr id="0" name=""/>
        <dsp:cNvSpPr/>
      </dsp:nvSpPr>
      <dsp:spPr>
        <a:xfrm>
          <a:off x="4620311" y="859198"/>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Pregnant &amp; parenting</a:t>
          </a:r>
        </a:p>
      </dsp:txBody>
      <dsp:txXfrm>
        <a:off x="4887904" y="1090697"/>
        <a:ext cx="1079530" cy="933921"/>
      </dsp:txXfrm>
    </dsp:sp>
    <dsp:sp modelId="{2D20DB97-0525-42C9-841B-F4024F56DCB5}">
      <dsp:nvSpPr>
        <dsp:cNvPr id="0" name=""/>
        <dsp:cNvSpPr/>
      </dsp:nvSpPr>
      <dsp:spPr>
        <a:xfrm>
          <a:off x="4456685" y="32839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1A866-3F91-48E3-B655-ECA15BB76A7D}">
      <dsp:nvSpPr>
        <dsp:cNvPr id="0" name=""/>
        <dsp:cNvSpPr/>
      </dsp:nvSpPr>
      <dsp:spPr>
        <a:xfrm>
          <a:off x="4620311" y="2548283"/>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Athletics</a:t>
          </a:r>
        </a:p>
      </dsp:txBody>
      <dsp:txXfrm>
        <a:off x="4887904" y="2779782"/>
        <a:ext cx="1079530" cy="933921"/>
      </dsp:txXfrm>
    </dsp:sp>
    <dsp:sp modelId="{52A7ACD9-2DDE-4F1D-A0E0-54D9D476BB53}">
      <dsp:nvSpPr>
        <dsp:cNvPr id="0" name=""/>
        <dsp:cNvSpPr/>
      </dsp:nvSpPr>
      <dsp:spPr>
        <a:xfrm>
          <a:off x="2961595" y="3424301"/>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5C8B6-5698-4BEE-900F-7B99A5A7F56B}">
      <dsp:nvSpPr>
        <dsp:cNvPr id="0" name=""/>
        <dsp:cNvSpPr/>
      </dsp:nvSpPr>
      <dsp:spPr>
        <a:xfrm>
          <a:off x="3139429" y="3408443"/>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Employment</a:t>
          </a:r>
        </a:p>
      </dsp:txBody>
      <dsp:txXfrm>
        <a:off x="3407022" y="3639942"/>
        <a:ext cx="1079530" cy="933921"/>
      </dsp:txXfrm>
    </dsp:sp>
    <dsp:sp modelId="{5D37758D-BA68-42D5-97AB-D3950A81728F}">
      <dsp:nvSpPr>
        <dsp:cNvPr id="0" name=""/>
        <dsp:cNvSpPr/>
      </dsp:nvSpPr>
      <dsp:spPr>
        <a:xfrm>
          <a:off x="2079757" y="22272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B3EAF-60B4-4A55-987F-0703718A0146}">
      <dsp:nvSpPr>
        <dsp:cNvPr id="0" name=""/>
        <dsp:cNvSpPr/>
      </dsp:nvSpPr>
      <dsp:spPr>
        <a:xfrm>
          <a:off x="1651672" y="2549245"/>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Training</a:t>
          </a:r>
        </a:p>
      </dsp:txBody>
      <dsp:txXfrm>
        <a:off x="1919265" y="2780744"/>
        <a:ext cx="1079530" cy="933921"/>
      </dsp:txXfrm>
    </dsp:sp>
    <dsp:sp modelId="{7D38096F-C359-4A21-97AE-028B0B97142F}">
      <dsp:nvSpPr>
        <dsp:cNvPr id="0" name=""/>
        <dsp:cNvSpPr/>
      </dsp:nvSpPr>
      <dsp:spPr>
        <a:xfrm>
          <a:off x="1651672" y="857276"/>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Grievance process</a:t>
          </a:r>
        </a:p>
      </dsp:txBody>
      <dsp:txXfrm>
        <a:off x="1919265" y="1088775"/>
        <a:ext cx="1079530" cy="9339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Admissions &amp; recruitment</a:t>
          </a:r>
        </a:p>
      </dsp:txBody>
      <dsp:txXfrm>
        <a:off x="1857819" y="1001913"/>
        <a:ext cx="1039072" cy="8989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Pregnant &amp; parenting</a:t>
          </a:r>
        </a:p>
      </dsp:txBody>
      <dsp:txXfrm>
        <a:off x="1857819" y="1001913"/>
        <a:ext cx="1039072" cy="8989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Athletics</a:t>
          </a:r>
        </a:p>
      </dsp:txBody>
      <dsp:txXfrm>
        <a:off x="1857819" y="1001913"/>
        <a:ext cx="1039072" cy="8989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Employment</a:t>
          </a:r>
        </a:p>
      </dsp:txBody>
      <dsp:txXfrm>
        <a:off x="1857819" y="1001913"/>
        <a:ext cx="1039072" cy="8989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Training</a:t>
          </a:r>
        </a:p>
      </dsp:txBody>
      <dsp:txXfrm>
        <a:off x="1857819" y="1001913"/>
        <a:ext cx="1039072" cy="8989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604912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12CF7-3AC4-1AB3-79EF-476A844EB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9FB477-791F-3DC6-25C6-932966A38A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0AE0D-7823-E442-417D-856F787C1198}"/>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DA962A63-6F9F-E945-4960-3199DBCCE4B5}"/>
              </a:ext>
            </a:extLst>
          </p:cNvPr>
          <p:cNvSpPr>
            <a:spLocks noGrp="1"/>
          </p:cNvSpPr>
          <p:nvPr>
            <p:ph type="sldNum" sz="quarter" idx="5"/>
          </p:nvPr>
        </p:nvSpPr>
        <p:spPr/>
        <p:txBody>
          <a:bodyPr/>
          <a:lstStyle/>
          <a:p>
            <a:fld id="{EB937F48-D485-49AB-BF6E-DE5EA95E8848}" type="slidenum">
              <a:rPr lang="en-US" smtClean="0"/>
              <a:t>12</a:t>
            </a:fld>
            <a:endParaRPr lang="en-US"/>
          </a:p>
        </p:txBody>
      </p:sp>
    </p:spTree>
    <p:extLst>
      <p:ext uri="{BB962C8B-B14F-4D97-AF65-F5344CB8AC3E}">
        <p14:creationId xmlns:p14="http://schemas.microsoft.com/office/powerpoint/2010/main" val="1443541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08D9A-5F72-8ECF-B43A-EC4F7A7C15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1E7F4-CF5D-AC40-160F-87F7D319D6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0FF0BF-B4FA-09AE-EFCF-9285A711CFCE}"/>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54F594DC-183A-0D70-F7E2-CDFFF45471BA}"/>
              </a:ext>
            </a:extLst>
          </p:cNvPr>
          <p:cNvSpPr>
            <a:spLocks noGrp="1"/>
          </p:cNvSpPr>
          <p:nvPr>
            <p:ph type="sldNum" sz="quarter" idx="5"/>
          </p:nvPr>
        </p:nvSpPr>
        <p:spPr/>
        <p:txBody>
          <a:bodyPr/>
          <a:lstStyle/>
          <a:p>
            <a:fld id="{EB937F48-D485-49AB-BF6E-DE5EA95E8848}" type="slidenum">
              <a:rPr lang="en-US" smtClean="0"/>
              <a:t>13</a:t>
            </a:fld>
            <a:endParaRPr lang="en-US"/>
          </a:p>
        </p:txBody>
      </p:sp>
    </p:spTree>
    <p:extLst>
      <p:ext uri="{BB962C8B-B14F-4D97-AF65-F5344CB8AC3E}">
        <p14:creationId xmlns:p14="http://schemas.microsoft.com/office/powerpoint/2010/main" val="3632056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E7E99-B22F-30F0-AB1F-5C7AA2B1B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87CC2-75B6-1B9B-68E9-600C4889C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78B853-BC3A-7CB9-4902-ADE4EF4633F1}"/>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20AF5C54-F6AA-6E14-BFA4-E6F7607A4EC3}"/>
              </a:ext>
            </a:extLst>
          </p:cNvPr>
          <p:cNvSpPr>
            <a:spLocks noGrp="1"/>
          </p:cNvSpPr>
          <p:nvPr>
            <p:ph type="sldNum" sz="quarter" idx="5"/>
          </p:nvPr>
        </p:nvSpPr>
        <p:spPr/>
        <p:txBody>
          <a:bodyPr/>
          <a:lstStyle/>
          <a:p>
            <a:fld id="{EB937F48-D485-49AB-BF6E-DE5EA95E8848}" type="slidenum">
              <a:rPr lang="en-US" smtClean="0"/>
              <a:t>14</a:t>
            </a:fld>
            <a:endParaRPr lang="en-US"/>
          </a:p>
        </p:txBody>
      </p:sp>
    </p:spTree>
    <p:extLst>
      <p:ext uri="{BB962C8B-B14F-4D97-AF65-F5344CB8AC3E}">
        <p14:creationId xmlns:p14="http://schemas.microsoft.com/office/powerpoint/2010/main" val="4012491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CA8C-F198-D3B9-D881-677E538235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E6F15-58FB-1344-13E9-3FBAE9B02B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DD0EC-87C0-FD04-61A5-75383FD89813}"/>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E0186309-BB9B-D3C7-AF30-73A107495AE7}"/>
              </a:ext>
            </a:extLst>
          </p:cNvPr>
          <p:cNvSpPr>
            <a:spLocks noGrp="1"/>
          </p:cNvSpPr>
          <p:nvPr>
            <p:ph type="sldNum" sz="quarter" idx="5"/>
          </p:nvPr>
        </p:nvSpPr>
        <p:spPr/>
        <p:txBody>
          <a:bodyPr/>
          <a:lstStyle/>
          <a:p>
            <a:fld id="{EB937F48-D485-49AB-BF6E-DE5EA95E8848}" type="slidenum">
              <a:rPr lang="en-US" smtClean="0"/>
              <a:t>15</a:t>
            </a:fld>
            <a:endParaRPr lang="en-US"/>
          </a:p>
        </p:txBody>
      </p:sp>
    </p:spTree>
    <p:extLst>
      <p:ext uri="{BB962C8B-B14F-4D97-AF65-F5344CB8AC3E}">
        <p14:creationId xmlns:p14="http://schemas.microsoft.com/office/powerpoint/2010/main" val="1915202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D45E6-7CEF-2C16-E9AD-08D9FD7E85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336D4-BEB7-1578-0999-E5CDA1E65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5CD6D1-4389-D8B3-E65A-5AB716534B32}"/>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92264D2C-3AFA-FC17-235F-DB5FE9681621}"/>
              </a:ext>
            </a:extLst>
          </p:cNvPr>
          <p:cNvSpPr>
            <a:spLocks noGrp="1"/>
          </p:cNvSpPr>
          <p:nvPr>
            <p:ph type="sldNum" sz="quarter" idx="5"/>
          </p:nvPr>
        </p:nvSpPr>
        <p:spPr/>
        <p:txBody>
          <a:bodyPr/>
          <a:lstStyle/>
          <a:p>
            <a:fld id="{EB937F48-D485-49AB-BF6E-DE5EA95E8848}" type="slidenum">
              <a:rPr lang="en-US" smtClean="0"/>
              <a:t>16</a:t>
            </a:fld>
            <a:endParaRPr lang="en-US"/>
          </a:p>
        </p:txBody>
      </p:sp>
    </p:spTree>
    <p:extLst>
      <p:ext uri="{BB962C8B-B14F-4D97-AF65-F5344CB8AC3E}">
        <p14:creationId xmlns:p14="http://schemas.microsoft.com/office/powerpoint/2010/main" val="2479949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AFDCD-51A9-FB83-9F71-C009A170C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4788DC-B26F-BA89-A390-A9F0EE54F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A68AEE-B29C-56EA-2527-F7CCD824BF16}"/>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21959A6E-7C24-1E2B-B27D-1FEA11F68B2B}"/>
              </a:ext>
            </a:extLst>
          </p:cNvPr>
          <p:cNvSpPr>
            <a:spLocks noGrp="1"/>
          </p:cNvSpPr>
          <p:nvPr>
            <p:ph type="sldNum" sz="quarter" idx="5"/>
          </p:nvPr>
        </p:nvSpPr>
        <p:spPr/>
        <p:txBody>
          <a:bodyPr/>
          <a:lstStyle/>
          <a:p>
            <a:fld id="{EB937F48-D485-49AB-BF6E-DE5EA95E8848}" type="slidenum">
              <a:rPr lang="en-US" smtClean="0"/>
              <a:t>17</a:t>
            </a:fld>
            <a:endParaRPr lang="en-US"/>
          </a:p>
        </p:txBody>
      </p:sp>
    </p:spTree>
    <p:extLst>
      <p:ext uri="{BB962C8B-B14F-4D97-AF65-F5344CB8AC3E}">
        <p14:creationId xmlns:p14="http://schemas.microsoft.com/office/powerpoint/2010/main" val="2525649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4A149-8F0C-8B08-4954-5A8DD3203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645A0-2520-BBCD-BAFC-F91469964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103542-8DB7-03D0-CB2F-0840AE1308BC}"/>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6B1FBFF3-4159-4E1A-BA8A-CDE921186F60}"/>
              </a:ext>
            </a:extLst>
          </p:cNvPr>
          <p:cNvSpPr>
            <a:spLocks noGrp="1"/>
          </p:cNvSpPr>
          <p:nvPr>
            <p:ph type="sldNum" sz="quarter" idx="5"/>
          </p:nvPr>
        </p:nvSpPr>
        <p:spPr/>
        <p:txBody>
          <a:bodyPr/>
          <a:lstStyle/>
          <a:p>
            <a:fld id="{EB937F48-D485-49AB-BF6E-DE5EA95E8848}" type="slidenum">
              <a:rPr lang="en-US" smtClean="0"/>
              <a:t>18</a:t>
            </a:fld>
            <a:endParaRPr lang="en-US"/>
          </a:p>
        </p:txBody>
      </p:sp>
    </p:spTree>
    <p:extLst>
      <p:ext uri="{BB962C8B-B14F-4D97-AF65-F5344CB8AC3E}">
        <p14:creationId xmlns:p14="http://schemas.microsoft.com/office/powerpoint/2010/main" val="1666981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B8842-5986-8357-2C08-78F4D4769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873341-3FC6-E815-174F-D9CA44CF18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3EC6BB-A0BE-0324-BB2A-3FAAB5F9DC40}"/>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61C192E0-A619-DE44-6AEC-C0F37B5B5E15}"/>
              </a:ext>
            </a:extLst>
          </p:cNvPr>
          <p:cNvSpPr>
            <a:spLocks noGrp="1"/>
          </p:cNvSpPr>
          <p:nvPr>
            <p:ph type="sldNum" sz="quarter" idx="5"/>
          </p:nvPr>
        </p:nvSpPr>
        <p:spPr/>
        <p:txBody>
          <a:bodyPr/>
          <a:lstStyle/>
          <a:p>
            <a:fld id="{EB937F48-D485-49AB-BF6E-DE5EA95E8848}" type="slidenum">
              <a:rPr lang="en-US" smtClean="0"/>
              <a:t>19</a:t>
            </a:fld>
            <a:endParaRPr lang="en-US"/>
          </a:p>
        </p:txBody>
      </p:sp>
    </p:spTree>
    <p:extLst>
      <p:ext uri="{BB962C8B-B14F-4D97-AF65-F5344CB8AC3E}">
        <p14:creationId xmlns:p14="http://schemas.microsoft.com/office/powerpoint/2010/main" val="1744125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EE29F-2AB5-906B-5D1E-4FF290AAD8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ABDC7-B260-3502-562E-5EFC9C91D0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FF1BF-42DD-0F5C-4ACC-C2BF620B6BAB}"/>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A046F4F0-10EA-2979-C940-0E27E264EB94}"/>
              </a:ext>
            </a:extLst>
          </p:cNvPr>
          <p:cNvSpPr>
            <a:spLocks noGrp="1"/>
          </p:cNvSpPr>
          <p:nvPr>
            <p:ph type="sldNum" sz="quarter" idx="5"/>
          </p:nvPr>
        </p:nvSpPr>
        <p:spPr/>
        <p:txBody>
          <a:bodyPr/>
          <a:lstStyle/>
          <a:p>
            <a:fld id="{EB937F48-D485-49AB-BF6E-DE5EA95E8848}" type="slidenum">
              <a:rPr lang="en-US" smtClean="0"/>
              <a:t>20</a:t>
            </a:fld>
            <a:endParaRPr lang="en-US"/>
          </a:p>
        </p:txBody>
      </p:sp>
    </p:spTree>
    <p:extLst>
      <p:ext uri="{BB962C8B-B14F-4D97-AF65-F5344CB8AC3E}">
        <p14:creationId xmlns:p14="http://schemas.microsoft.com/office/powerpoint/2010/main" val="2521288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0B9D2-F1FC-365E-35C1-5ECDB3337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DA9F0-067E-4CAC-71B9-FF32254ADC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353D5-194A-E37E-37C5-8A93A0B537BE}"/>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3F190063-B75F-9FDA-92CD-1D55859253F8}"/>
              </a:ext>
            </a:extLst>
          </p:cNvPr>
          <p:cNvSpPr>
            <a:spLocks noGrp="1"/>
          </p:cNvSpPr>
          <p:nvPr>
            <p:ph type="sldNum" sz="quarter" idx="5"/>
          </p:nvPr>
        </p:nvSpPr>
        <p:spPr/>
        <p:txBody>
          <a:bodyPr/>
          <a:lstStyle/>
          <a:p>
            <a:fld id="{EB937F48-D485-49AB-BF6E-DE5EA95E8848}" type="slidenum">
              <a:rPr lang="en-US" smtClean="0"/>
              <a:t>21</a:t>
            </a:fld>
            <a:endParaRPr lang="en-US"/>
          </a:p>
        </p:txBody>
      </p:sp>
    </p:spTree>
    <p:extLst>
      <p:ext uri="{BB962C8B-B14F-4D97-AF65-F5344CB8AC3E}">
        <p14:creationId xmlns:p14="http://schemas.microsoft.com/office/powerpoint/2010/main" val="4074633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1110466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BCB99-A86D-1680-FFB7-6343AD8E7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B60659-9055-2C9C-D468-1B72D802E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C3985-0F50-A2D5-9174-AD1EF9A9F5F6}"/>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EEB3FEBC-FB50-E80D-82DB-C3F8AB03B263}"/>
              </a:ext>
            </a:extLst>
          </p:cNvPr>
          <p:cNvSpPr>
            <a:spLocks noGrp="1"/>
          </p:cNvSpPr>
          <p:nvPr>
            <p:ph type="sldNum" sz="quarter" idx="5"/>
          </p:nvPr>
        </p:nvSpPr>
        <p:spPr/>
        <p:txBody>
          <a:bodyPr/>
          <a:lstStyle/>
          <a:p>
            <a:fld id="{EB937F48-D485-49AB-BF6E-DE5EA95E8848}" type="slidenum">
              <a:rPr lang="en-US" smtClean="0"/>
              <a:t>22</a:t>
            </a:fld>
            <a:endParaRPr lang="en-US"/>
          </a:p>
        </p:txBody>
      </p:sp>
    </p:spTree>
    <p:extLst>
      <p:ext uri="{BB962C8B-B14F-4D97-AF65-F5344CB8AC3E}">
        <p14:creationId xmlns:p14="http://schemas.microsoft.com/office/powerpoint/2010/main" val="1667212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1866F-E431-EBE3-2D55-A90E2B2AF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4D203-BEC8-A11C-81F9-EF2965D008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F00B2-D1EC-3759-4C8A-7835BCF64779}"/>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189DF6C1-F2E3-921D-BF5C-E002146165CB}"/>
              </a:ext>
            </a:extLst>
          </p:cNvPr>
          <p:cNvSpPr>
            <a:spLocks noGrp="1"/>
          </p:cNvSpPr>
          <p:nvPr>
            <p:ph type="sldNum" sz="quarter" idx="5"/>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26803414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24</a:t>
            </a:fld>
            <a:endParaRPr lang="en-US"/>
          </a:p>
        </p:txBody>
      </p:sp>
    </p:spTree>
    <p:extLst>
      <p:ext uri="{BB962C8B-B14F-4D97-AF65-F5344CB8AC3E}">
        <p14:creationId xmlns:p14="http://schemas.microsoft.com/office/powerpoint/2010/main" val="42433607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26</a:t>
            </a:fld>
            <a:endParaRPr lang="en-US"/>
          </a:p>
        </p:txBody>
      </p:sp>
    </p:spTree>
    <p:extLst>
      <p:ext uri="{BB962C8B-B14F-4D97-AF65-F5344CB8AC3E}">
        <p14:creationId xmlns:p14="http://schemas.microsoft.com/office/powerpoint/2010/main" val="1814594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dirty="0"/>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2455218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80B41DB6-8650-4E12-A430-5ACA871920E5}" type="slidenum">
              <a:rPr lang="en-US" smtClean="0"/>
              <a:t>28</a:t>
            </a:fld>
            <a:endParaRPr lang="en-US"/>
          </a:p>
        </p:txBody>
      </p:sp>
    </p:spTree>
    <p:extLst>
      <p:ext uri="{BB962C8B-B14F-4D97-AF65-F5344CB8AC3E}">
        <p14:creationId xmlns:p14="http://schemas.microsoft.com/office/powerpoint/2010/main" val="8399338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2857376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CA938-BFF3-730D-6AB0-570E727452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851EA-F49D-1BEE-E250-6D6C364928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D44D6A-8EA5-6EFD-E433-3614D171E5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F52BEA-6C98-6080-06BD-5A57C6632482}"/>
              </a:ext>
            </a:extLst>
          </p:cNvPr>
          <p:cNvSpPr>
            <a:spLocks noGrp="1"/>
          </p:cNvSpPr>
          <p:nvPr>
            <p:ph type="sldNum" sz="quarter" idx="5"/>
          </p:nvPr>
        </p:nvSpPr>
        <p:spPr/>
        <p:txBody>
          <a:bodyPr/>
          <a:lstStyle/>
          <a:p>
            <a:fld id="{80B41DB6-8650-4E12-A430-5ACA871920E5}" type="slidenum">
              <a:rPr lang="en-US" smtClean="0"/>
              <a:t>30</a:t>
            </a:fld>
            <a:endParaRPr lang="en-US"/>
          </a:p>
        </p:txBody>
      </p:sp>
    </p:spTree>
    <p:extLst>
      <p:ext uri="{BB962C8B-B14F-4D97-AF65-F5344CB8AC3E}">
        <p14:creationId xmlns:p14="http://schemas.microsoft.com/office/powerpoint/2010/main" val="41336907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31</a:t>
            </a:fld>
            <a:endParaRPr lang="en-US"/>
          </a:p>
        </p:txBody>
      </p:sp>
    </p:spTree>
    <p:extLst>
      <p:ext uri="{BB962C8B-B14F-4D97-AF65-F5344CB8AC3E}">
        <p14:creationId xmlns:p14="http://schemas.microsoft.com/office/powerpoint/2010/main" val="3446161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mn-lt"/>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4</a:t>
            </a:fld>
            <a:endParaRPr lang="en-US"/>
          </a:p>
        </p:txBody>
      </p:sp>
    </p:spTree>
    <p:extLst>
      <p:ext uri="{BB962C8B-B14F-4D97-AF65-F5344CB8AC3E}">
        <p14:creationId xmlns:p14="http://schemas.microsoft.com/office/powerpoint/2010/main" val="3802492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5</a:t>
            </a:fld>
            <a:endParaRPr lang="en-US"/>
          </a:p>
        </p:txBody>
      </p:sp>
    </p:spTree>
    <p:extLst>
      <p:ext uri="{BB962C8B-B14F-4D97-AF65-F5344CB8AC3E}">
        <p14:creationId xmlns:p14="http://schemas.microsoft.com/office/powerpoint/2010/main" val="1677411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6</a:t>
            </a:fld>
            <a:endParaRPr lang="en-US"/>
          </a:p>
        </p:txBody>
      </p:sp>
    </p:spTree>
    <p:extLst>
      <p:ext uri="{BB962C8B-B14F-4D97-AF65-F5344CB8AC3E}">
        <p14:creationId xmlns:p14="http://schemas.microsoft.com/office/powerpoint/2010/main" val="3023512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a:t>
            </a:fld>
            <a:endParaRPr lang="en-US"/>
          </a:p>
        </p:txBody>
      </p:sp>
    </p:spTree>
    <p:extLst>
      <p:ext uri="{BB962C8B-B14F-4D97-AF65-F5344CB8AC3E}">
        <p14:creationId xmlns:p14="http://schemas.microsoft.com/office/powerpoint/2010/main" val="3906313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9</a:t>
            </a:fld>
            <a:endParaRPr lang="en-US"/>
          </a:p>
        </p:txBody>
      </p:sp>
    </p:spTree>
    <p:extLst>
      <p:ext uri="{BB962C8B-B14F-4D97-AF65-F5344CB8AC3E}">
        <p14:creationId xmlns:p14="http://schemas.microsoft.com/office/powerpoint/2010/main" val="2960590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10</a:t>
            </a:fld>
            <a:endParaRPr lang="en-US"/>
          </a:p>
        </p:txBody>
      </p:sp>
    </p:spTree>
    <p:extLst>
      <p:ext uri="{BB962C8B-B14F-4D97-AF65-F5344CB8AC3E}">
        <p14:creationId xmlns:p14="http://schemas.microsoft.com/office/powerpoint/2010/main" val="2764550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11</a:t>
            </a:fld>
            <a:endParaRPr lang="en-US"/>
          </a:p>
        </p:txBody>
      </p:sp>
    </p:spTree>
    <p:extLst>
      <p:ext uri="{BB962C8B-B14F-4D97-AF65-F5344CB8AC3E}">
        <p14:creationId xmlns:p14="http://schemas.microsoft.com/office/powerpoint/2010/main" val="2387649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dirty="0"/>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Minnesota State map">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hasCustomPrompt="1"/>
          </p:nvPr>
        </p:nvSpPr>
        <p:spPr>
          <a:xfrm>
            <a:off x="4133850" y="365125"/>
            <a:ext cx="7219950" cy="1325563"/>
          </a:xfrm>
        </p:spPr>
        <p:txBody>
          <a:bodyPr/>
          <a:lstStyle>
            <a:lvl1pPr>
              <a:defRPr/>
            </a:lvl1pPr>
          </a:lstStyle>
          <a:p>
            <a:r>
              <a:rPr lang="en-US" dirty="0"/>
              <a:t>Minnesota State map</a:t>
            </a:r>
          </a:p>
        </p:txBody>
      </p:sp>
      <p:sp>
        <p:nvSpPr>
          <p:cNvPr id="5" name="Picture Placeholder 4">
            <a:extLst>
              <a:ext uri="{FF2B5EF4-FFF2-40B4-BE49-F238E27FC236}">
                <a16:creationId xmlns:a16="http://schemas.microsoft.com/office/drawing/2014/main" id="{DD7E1B03-A202-4BF7-C4AA-B5B331F75DAD}"/>
              </a:ext>
            </a:extLst>
          </p:cNvPr>
          <p:cNvSpPr>
            <a:spLocks noGrp="1"/>
          </p:cNvSpPr>
          <p:nvPr>
            <p:ph type="pic" sz="quarter" idx="10"/>
          </p:nvPr>
        </p:nvSpPr>
        <p:spPr>
          <a:xfrm>
            <a:off x="195072" y="464857"/>
            <a:ext cx="5550408" cy="6199632"/>
          </a:xfrm>
        </p:spPr>
        <p:txBody>
          <a:bodyPr/>
          <a:lstStyle>
            <a:lvl1pPr marL="0" indent="0">
              <a:buNone/>
              <a:defRPr/>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6096000" y="1825624"/>
            <a:ext cx="5257800" cy="4806181"/>
          </a:xfrm>
        </p:spPr>
        <p:txBody>
          <a:bodyPr>
            <a:normAutofit/>
          </a:bodyPr>
          <a:lstStyle>
            <a:lvl1pPr marL="0" indent="0">
              <a:buNone/>
              <a:defRPr sz="3200"/>
            </a:lvl1pPr>
          </a:lstStyle>
          <a:p>
            <a:pPr lvl="0"/>
            <a:r>
              <a:rPr lang="en-US" dirty="0"/>
              <a:t>Click to edit text</a:t>
            </a:r>
          </a:p>
        </p:txBody>
      </p:sp>
    </p:spTree>
    <p:extLst>
      <p:ext uri="{BB962C8B-B14F-4D97-AF65-F5344CB8AC3E}">
        <p14:creationId xmlns:p14="http://schemas.microsoft.com/office/powerpoint/2010/main" val="10436728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0" r:id="rId26"/>
    <p:sldLayoutId id="2147483724" r:id="rId27"/>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5.xml.rels><?xml version="1.0" encoding="UTF-8" standalone="yes"?>
<Relationships xmlns="http://schemas.openxmlformats.org/package/2006/relationships"><Relationship Id="rId2" Type="http://schemas.openxmlformats.org/officeDocument/2006/relationships/hyperlink" Target="mailto:OCR.Denver@ed.gov"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Title IX Coordinator</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Summer Meeting</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Equal Opportunity &amp; Compliance, Division of Human Resources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5090" y="5594672"/>
            <a:ext cx="7795715" cy="294202"/>
          </a:xfrm>
        </p:spPr>
        <p:txBody>
          <a:bodyPr/>
          <a:lstStyle/>
          <a:p>
            <a:r>
              <a:rPr lang="en-US" dirty="0"/>
              <a:t>Summer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52729-E242-9BA2-4B98-5C7B0DCCD407}"/>
              </a:ext>
            </a:extLst>
          </p:cNvPr>
          <p:cNvSpPr>
            <a:spLocks noGrp="1"/>
          </p:cNvSpPr>
          <p:nvPr>
            <p:ph type="title"/>
          </p:nvPr>
        </p:nvSpPr>
        <p:spPr/>
        <p:txBody>
          <a:bodyPr/>
          <a:lstStyle/>
          <a:p>
            <a:r>
              <a:rPr lang="en-US" dirty="0"/>
              <a:t>Deliberate Indifference Standard</a:t>
            </a:r>
          </a:p>
        </p:txBody>
      </p:sp>
      <p:sp>
        <p:nvSpPr>
          <p:cNvPr id="3" name="Content Placeholder 2">
            <a:extLst>
              <a:ext uri="{FF2B5EF4-FFF2-40B4-BE49-F238E27FC236}">
                <a16:creationId xmlns:a16="http://schemas.microsoft.com/office/drawing/2014/main" id="{ECA7A4C7-ED54-9C39-2AC7-B36224BAF9FC}"/>
              </a:ext>
            </a:extLst>
          </p:cNvPr>
          <p:cNvSpPr>
            <a:spLocks noGrp="1"/>
          </p:cNvSpPr>
          <p:nvPr>
            <p:ph idx="1"/>
          </p:nvPr>
        </p:nvSpPr>
        <p:spPr/>
        <p:txBody>
          <a:bodyPr>
            <a:normAutofit fontScale="77500" lnSpcReduction="20000"/>
          </a:bodyPr>
          <a:lstStyle/>
          <a:p>
            <a:pPr marL="0" indent="0">
              <a:buNone/>
            </a:pPr>
            <a:r>
              <a:rPr lang="en-US" sz="3100" b="1" dirty="0"/>
              <a:t>Means in a way that is not clearly unreasonable in light of the known circumstances</a:t>
            </a:r>
          </a:p>
          <a:p>
            <a:pPr marL="0" indent="0">
              <a:buNone/>
            </a:pPr>
            <a:r>
              <a:rPr lang="en-US" dirty="0"/>
              <a:t>Mandatory response includes:</a:t>
            </a:r>
          </a:p>
          <a:p>
            <a:pPr marL="457200"/>
            <a:r>
              <a:rPr lang="en-US" dirty="0"/>
              <a:t>Offering </a:t>
            </a:r>
            <a:r>
              <a:rPr lang="en-US" b="1" dirty="0"/>
              <a:t>supportive measures </a:t>
            </a:r>
            <a:r>
              <a:rPr lang="en-US" dirty="0"/>
              <a:t>to the complainant (victim of alleged misconduct)</a:t>
            </a:r>
          </a:p>
          <a:p>
            <a:pPr marL="457200"/>
            <a:r>
              <a:rPr lang="en-US" dirty="0"/>
              <a:t>Title IX Coordinator </a:t>
            </a:r>
            <a:r>
              <a:rPr lang="en-US" b="1" dirty="0"/>
              <a:t>promptly contacts complainant </a:t>
            </a:r>
            <a:r>
              <a:rPr lang="en-US" dirty="0"/>
              <a:t>to </a:t>
            </a:r>
            <a:r>
              <a:rPr lang="en-US" u="sng" dirty="0"/>
              <a:t>discuss</a:t>
            </a:r>
            <a:r>
              <a:rPr lang="en-US" dirty="0"/>
              <a:t> the availability of supportive measures, </a:t>
            </a:r>
            <a:r>
              <a:rPr lang="en-US" u="sng" dirty="0"/>
              <a:t>consider</a:t>
            </a:r>
            <a:r>
              <a:rPr lang="en-US" dirty="0"/>
              <a:t> the complainant’s wishes with respect to supportive measures, </a:t>
            </a:r>
            <a:r>
              <a:rPr lang="en-US" u="sng" dirty="0"/>
              <a:t>inform</a:t>
            </a:r>
            <a:r>
              <a:rPr lang="en-US" dirty="0"/>
              <a:t> the complainant of the availability of supportive measures with or without the filing of a formal complaint, and </a:t>
            </a:r>
            <a:r>
              <a:rPr lang="en-US" u="sng" dirty="0"/>
              <a:t>explain</a:t>
            </a:r>
            <a:r>
              <a:rPr lang="en-US" dirty="0"/>
              <a:t> to the complainant the process for filing a formal complaint.</a:t>
            </a:r>
          </a:p>
          <a:p>
            <a:pPr marL="457200"/>
            <a:r>
              <a:rPr lang="en-US" dirty="0"/>
              <a:t>Follow a grievance process </a:t>
            </a:r>
            <a:r>
              <a:rPr lang="en-US" b="1" dirty="0"/>
              <a:t>before the imposition </a:t>
            </a:r>
            <a:r>
              <a:rPr lang="en-US" dirty="0"/>
              <a:t>of any disciplinary sanctions or other actions that are not supportive measures, against a respondent.</a:t>
            </a:r>
          </a:p>
          <a:p>
            <a:pPr marL="457200"/>
            <a:r>
              <a:rPr lang="en-US" dirty="0"/>
              <a:t>Must </a:t>
            </a:r>
            <a:r>
              <a:rPr lang="en-US" b="1" dirty="0"/>
              <a:t>not restrict rights </a:t>
            </a:r>
            <a:r>
              <a:rPr lang="en-US" dirty="0"/>
              <a:t>protected under the First Amendment, Fifth Amendment, and Fourteenth Amendment, as a way of responding in a non-deliberately indifferent manner.</a:t>
            </a:r>
          </a:p>
        </p:txBody>
      </p:sp>
    </p:spTree>
    <p:extLst>
      <p:ext uri="{BB962C8B-B14F-4D97-AF65-F5344CB8AC3E}">
        <p14:creationId xmlns:p14="http://schemas.microsoft.com/office/powerpoint/2010/main" val="1060253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67CF-6E9C-C99E-8C8A-220D1B69EA5F}"/>
              </a:ext>
            </a:extLst>
          </p:cNvPr>
          <p:cNvSpPr>
            <a:spLocks noGrp="1"/>
          </p:cNvSpPr>
          <p:nvPr>
            <p:ph type="title"/>
          </p:nvPr>
        </p:nvSpPr>
        <p:spPr/>
        <p:txBody>
          <a:bodyPr/>
          <a:lstStyle/>
          <a:p>
            <a:pPr algn="ctr"/>
            <a:r>
              <a:rPr lang="en-US" dirty="0"/>
              <a:t>Areas of Compliance</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C5EB0A49-BACC-4B13-5B1B-80D7235E6D33}"/>
              </a:ext>
            </a:extLst>
          </p:cNvPr>
          <p:cNvGraphicFramePr>
            <a:graphicFrameLocks noGrp="1"/>
          </p:cNvGraphicFramePr>
          <p:nvPr>
            <p:ph idx="1"/>
          </p:nvPr>
        </p:nvGraphicFramePr>
        <p:xfrm>
          <a:off x="2152650" y="1371601"/>
          <a:ext cx="78867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9874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1739F-3F93-38DE-B503-4B03BE7C93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BC053C-51A1-A622-98C8-C4ABEE1C09B9}"/>
              </a:ext>
            </a:extLst>
          </p:cNvPr>
          <p:cNvSpPr>
            <a:spLocks noGrp="1"/>
          </p:cNvSpPr>
          <p:nvPr>
            <p:ph type="title"/>
          </p:nvPr>
        </p:nvSpPr>
        <p:spPr/>
        <p:txBody>
          <a:bodyPr/>
          <a:lstStyle/>
          <a:p>
            <a:r>
              <a:rPr lang="en-US" dirty="0"/>
              <a:t>Admission &amp; Recruitment</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4E0704A2-3E65-560C-BE43-B3D5B6647129}"/>
              </a:ext>
            </a:extLst>
          </p:cNvPr>
          <p:cNvGraphicFramePr>
            <a:graphicFrameLocks noGrp="1"/>
          </p:cNvGraphicFramePr>
          <p:nvPr>
            <p:ph idx="1"/>
            <p:extLst>
              <p:ext uri="{D42A27DB-BD31-4B8C-83A1-F6EECF244321}">
                <p14:modId xmlns:p14="http://schemas.microsoft.com/office/powerpoint/2010/main" val="3710442271"/>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DC3A2CA-F3B8-2A58-15CC-660649F20C89}"/>
              </a:ext>
            </a:extLst>
          </p:cNvPr>
          <p:cNvSpPr txBox="1"/>
          <p:nvPr/>
        </p:nvSpPr>
        <p:spPr>
          <a:xfrm>
            <a:off x="3992656" y="1782763"/>
            <a:ext cx="7361144"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t>No person shall, on the basis of sex, be denied admission, or be subjected to discrimination in admission nor counseling or guidance of students or applicants for admissions;</a:t>
            </a:r>
          </a:p>
          <a:p>
            <a:pPr marL="285750" indent="-285750">
              <a:buFont typeface="Arial" panose="020B0604020202020204" pitchFamily="34" charset="0"/>
              <a:buChar char="•"/>
            </a:pPr>
            <a:r>
              <a:rPr lang="en-US" sz="2000" dirty="0"/>
              <a:t>There shall be no different treatment concerning the actual or potential parental, family, or marital status of a student or applicant, nor on the basis of pregnancy, childbirth, termination of pregnancy, or recovery therefrom;</a:t>
            </a:r>
          </a:p>
          <a:p>
            <a:pPr marL="285750" indent="-285750">
              <a:buFont typeface="Arial" panose="020B0604020202020204" pitchFamily="34" charset="0"/>
              <a:buChar char="•"/>
            </a:pPr>
            <a:r>
              <a:rPr lang="en-US" sz="2000" dirty="0"/>
              <a:t>Treat disabilities related to pregnancy, childbirth, termination of pregnancy, or recovery therefrom in the same manner and under the same policies as any other temporary disability or physical condition; and</a:t>
            </a:r>
          </a:p>
          <a:p>
            <a:pPr marL="285750" indent="-285750">
              <a:buFont typeface="Arial" panose="020B0604020202020204" pitchFamily="34" charset="0"/>
              <a:buChar char="•"/>
            </a:pPr>
            <a:r>
              <a:rPr lang="en-US" sz="2000" dirty="0"/>
              <a:t>Shall not make pre-admission inquiry as to the marital status of an applicant for admission, including whether such applicant is “Miss” or “Mrs.”</a:t>
            </a:r>
          </a:p>
          <a:p>
            <a:r>
              <a:rPr lang="en-US" dirty="0"/>
              <a:t>Citation: 34 CRF 106.21, 160.23, 106.36</a:t>
            </a:r>
          </a:p>
        </p:txBody>
      </p:sp>
    </p:spTree>
    <p:extLst>
      <p:ext uri="{BB962C8B-B14F-4D97-AF65-F5344CB8AC3E}">
        <p14:creationId xmlns:p14="http://schemas.microsoft.com/office/powerpoint/2010/main" val="2658310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73448-4121-AECF-62E1-DD99D4D925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26612-3DAB-61CC-9C9D-C47AE08FFAEC}"/>
              </a:ext>
            </a:extLst>
          </p:cNvPr>
          <p:cNvSpPr>
            <a:spLocks noGrp="1"/>
          </p:cNvSpPr>
          <p:nvPr>
            <p:ph type="title"/>
          </p:nvPr>
        </p:nvSpPr>
        <p:spPr/>
        <p:txBody>
          <a:bodyPr/>
          <a:lstStyle/>
          <a:p>
            <a:r>
              <a:rPr lang="en-US" dirty="0"/>
              <a:t>Pregnant &amp; Parenting</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294F096F-E7BA-1386-B645-485FFEFB666A}"/>
              </a:ext>
            </a:extLst>
          </p:cNvPr>
          <p:cNvGraphicFramePr>
            <a:graphicFrameLocks noGrp="1"/>
          </p:cNvGraphicFramePr>
          <p:nvPr>
            <p:ph idx="1"/>
            <p:extLst>
              <p:ext uri="{D42A27DB-BD31-4B8C-83A1-F6EECF244321}">
                <p14:modId xmlns:p14="http://schemas.microsoft.com/office/powerpoint/2010/main" val="3527138307"/>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9B2F476-6413-10CB-1572-A7B6A1CEFFD1}"/>
              </a:ext>
            </a:extLst>
          </p:cNvPr>
          <p:cNvSpPr txBox="1"/>
          <p:nvPr/>
        </p:nvSpPr>
        <p:spPr>
          <a:xfrm>
            <a:off x="3992656" y="1782763"/>
            <a:ext cx="7361144" cy="4062651"/>
          </a:xfrm>
          <a:prstGeom prst="rect">
            <a:avLst/>
          </a:prstGeom>
          <a:noFill/>
        </p:spPr>
        <p:txBody>
          <a:bodyPr wrap="square" rtlCol="0">
            <a:spAutoFit/>
          </a:bodyPr>
          <a:lstStyle/>
          <a:p>
            <a:pPr marL="285750" indent="-285750">
              <a:buFont typeface="Arial" panose="020B0604020202020204" pitchFamily="34" charset="0"/>
              <a:buChar char="•"/>
            </a:pPr>
            <a:r>
              <a:rPr lang="en-US" sz="2000" dirty="0"/>
              <a:t>On the basis of such student's pregnancy, childbirth, false pregnancy, termination of pregnancy or recovery therefrom:</a:t>
            </a:r>
          </a:p>
          <a:p>
            <a:pPr marL="800100" lvl="1" indent="-342900">
              <a:buFont typeface="Courier New" panose="02070309020205020404" pitchFamily="49" charset="0"/>
              <a:buChar char="o"/>
            </a:pPr>
            <a:r>
              <a:rPr lang="en-US" sz="2000" dirty="0"/>
              <a:t>Student may request to participate voluntarily in a separate portion of the program or activity of the recipient. </a:t>
            </a:r>
          </a:p>
          <a:p>
            <a:pPr marL="800100" lvl="1" indent="-342900">
              <a:buFont typeface="Courier New" panose="02070309020205020404" pitchFamily="49" charset="0"/>
              <a:buChar char="o"/>
            </a:pPr>
            <a:r>
              <a:rPr lang="en-US" sz="2000" dirty="0"/>
              <a:t>Student shall be treated in the same manner and under the same policies as any other temporary disability.</a:t>
            </a:r>
          </a:p>
          <a:p>
            <a:pPr marL="800100" lvl="1" indent="-342900">
              <a:buFont typeface="Courier New" panose="02070309020205020404" pitchFamily="49" charset="0"/>
              <a:buChar char="o"/>
            </a:pPr>
            <a:r>
              <a:rPr lang="en-US" sz="2000" dirty="0"/>
              <a:t>If no leave policy or if student who does not otherwise qualify for leave under a policy, treat the aforementioned as justification for a leave of absence for so long a period of time as is deemed medically necessary by the student's physician, at the conclusion of which the student shall be reinstated to the status which she held when the leave began.</a:t>
            </a:r>
          </a:p>
          <a:p>
            <a:pPr marL="285750" indent="-285750">
              <a:buFont typeface="Arial" panose="020B0604020202020204" pitchFamily="34" charset="0"/>
              <a:buChar char="•"/>
            </a:pPr>
            <a:r>
              <a:rPr lang="en-US" dirty="0"/>
              <a:t>Citation: 34 CRF 106.40</a:t>
            </a:r>
          </a:p>
        </p:txBody>
      </p:sp>
    </p:spTree>
    <p:extLst>
      <p:ext uri="{BB962C8B-B14F-4D97-AF65-F5344CB8AC3E}">
        <p14:creationId xmlns:p14="http://schemas.microsoft.com/office/powerpoint/2010/main" val="1037038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52506-9B6D-B31B-BB89-76FDDE19C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EE5DEC-70CA-80FB-069C-F4D0ABB7A32A}"/>
              </a:ext>
            </a:extLst>
          </p:cNvPr>
          <p:cNvSpPr>
            <a:spLocks noGrp="1"/>
          </p:cNvSpPr>
          <p:nvPr>
            <p:ph type="title"/>
          </p:nvPr>
        </p:nvSpPr>
        <p:spPr/>
        <p:txBody>
          <a:bodyPr/>
          <a:lstStyle/>
          <a:p>
            <a:r>
              <a:rPr lang="en-US" dirty="0"/>
              <a:t>Athletics</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DFB4D852-F373-C046-21C0-6503F92F64BC}"/>
              </a:ext>
            </a:extLst>
          </p:cNvPr>
          <p:cNvGraphicFramePr>
            <a:graphicFrameLocks noGrp="1"/>
          </p:cNvGraphicFramePr>
          <p:nvPr>
            <p:ph idx="1"/>
            <p:extLst>
              <p:ext uri="{D42A27DB-BD31-4B8C-83A1-F6EECF244321}">
                <p14:modId xmlns:p14="http://schemas.microsoft.com/office/powerpoint/2010/main" val="2132505480"/>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F63CD9E-108C-10E5-4A02-74661D62098F}"/>
              </a:ext>
            </a:extLst>
          </p:cNvPr>
          <p:cNvSpPr txBox="1"/>
          <p:nvPr/>
        </p:nvSpPr>
        <p:spPr>
          <a:xfrm>
            <a:off x="3992656" y="1782763"/>
            <a:ext cx="7361144" cy="4985980"/>
          </a:xfrm>
          <a:prstGeom prst="rect">
            <a:avLst/>
          </a:prstGeom>
          <a:noFill/>
        </p:spPr>
        <p:txBody>
          <a:bodyPr wrap="square" rtlCol="0">
            <a:spAutoFit/>
          </a:bodyPr>
          <a:lstStyle/>
          <a:p>
            <a:pPr marL="285750" indent="-285750">
              <a:buFont typeface="Arial" panose="020B0604020202020204" pitchFamily="34" charset="0"/>
              <a:buChar char="•"/>
            </a:pPr>
            <a:r>
              <a:rPr lang="en-US" sz="2000" dirty="0"/>
              <a:t>Provide reasonable opportunities for awarding athletic scholarships or grants-in-aid for members of each sex in proportion to the number of students of each sex participating in interscholastic or intercollegiate athletics </a:t>
            </a:r>
          </a:p>
          <a:p>
            <a:pPr marL="285750" indent="-285750">
              <a:buFont typeface="Arial" panose="020B0604020202020204" pitchFamily="34" charset="0"/>
              <a:buChar char="•"/>
            </a:pPr>
            <a:r>
              <a:rPr lang="en-US" sz="2000" dirty="0"/>
              <a:t>May operate or sponsor separate teams for members of each sex where selection for such teams is based upon competitive skill or the activity involved is a contact sport </a:t>
            </a:r>
          </a:p>
          <a:p>
            <a:pPr marL="342900" indent="-342900">
              <a:buFont typeface="Arial" panose="020B0604020202020204" pitchFamily="34" charset="0"/>
              <a:buChar char="•"/>
            </a:pPr>
            <a:r>
              <a:rPr lang="en-US" sz="2000" dirty="0"/>
              <a:t>Provide equal athletic opportunity for members of both sexes, including the following factors: effectively accommodating the interests and abilities of members of both sexes; provisions of equipment and supplies; scheduling of games and practice time; travel and per diem allowance; coaching and academic tutoring; coaches and tutors; locker rooms, practice and competitive facilities; medical and training facilities and services; housing and dining facilities and services; and publicity.</a:t>
            </a:r>
          </a:p>
          <a:p>
            <a:r>
              <a:rPr lang="en-US" dirty="0"/>
              <a:t>Citation: 34 CRF 106.37(c), 106.41</a:t>
            </a:r>
          </a:p>
        </p:txBody>
      </p:sp>
    </p:spTree>
    <p:extLst>
      <p:ext uri="{BB962C8B-B14F-4D97-AF65-F5344CB8AC3E}">
        <p14:creationId xmlns:p14="http://schemas.microsoft.com/office/powerpoint/2010/main" val="2132015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4E056-B198-312F-DF5C-2008789981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9FCD39-626A-4278-788C-9BFBDE3A3EA9}"/>
              </a:ext>
            </a:extLst>
          </p:cNvPr>
          <p:cNvSpPr>
            <a:spLocks noGrp="1"/>
          </p:cNvSpPr>
          <p:nvPr>
            <p:ph type="title"/>
          </p:nvPr>
        </p:nvSpPr>
        <p:spPr/>
        <p:txBody>
          <a:bodyPr/>
          <a:lstStyle/>
          <a:p>
            <a:r>
              <a:rPr lang="en-US" dirty="0"/>
              <a:t>Employment</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31DCE9E3-F4BE-493B-2F24-35182893C24E}"/>
              </a:ext>
            </a:extLst>
          </p:cNvPr>
          <p:cNvGraphicFramePr>
            <a:graphicFrameLocks noGrp="1"/>
          </p:cNvGraphicFramePr>
          <p:nvPr>
            <p:ph idx="1"/>
            <p:extLst>
              <p:ext uri="{D42A27DB-BD31-4B8C-83A1-F6EECF244321}">
                <p14:modId xmlns:p14="http://schemas.microsoft.com/office/powerpoint/2010/main" val="207978725"/>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C642757-1525-44F7-62B3-D5CC77C9C3B3}"/>
              </a:ext>
            </a:extLst>
          </p:cNvPr>
          <p:cNvSpPr txBox="1"/>
          <p:nvPr/>
        </p:nvSpPr>
        <p:spPr>
          <a:xfrm>
            <a:off x="3992656" y="1782763"/>
            <a:ext cx="7361144"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t>No person shall, on the basis of sex, be excluded from participation in, be denied the benefits of, or be subjected to discrimination in employment, or recruitment, consideration, or selection therefor, whether full-time or part-time, under any education program or activity </a:t>
            </a:r>
          </a:p>
          <a:p>
            <a:pPr marL="285750" indent="-285750">
              <a:buFont typeface="Arial" panose="020B0604020202020204" pitchFamily="34" charset="0"/>
              <a:buChar char="•"/>
            </a:pPr>
            <a:r>
              <a:rPr lang="en-US" sz="2000" dirty="0"/>
              <a:t>Make all employment decisions in any education program or activity in a nondiscriminatory manner </a:t>
            </a:r>
          </a:p>
          <a:p>
            <a:pPr marL="285750" indent="-285750">
              <a:buFont typeface="Arial" panose="020B0604020202020204" pitchFamily="34" charset="0"/>
              <a:buChar char="•"/>
            </a:pPr>
            <a:r>
              <a:rPr lang="en-US" sz="2000" dirty="0"/>
              <a:t>Shall not discriminate against or exclude from employment any employee or applicant for employment on the basis of pregnancy, childbirth, false pregnancy, termination of pregnancy, or recovery therefrom</a:t>
            </a:r>
          </a:p>
          <a:p>
            <a:pPr marL="285750" indent="-285750">
              <a:buFont typeface="Arial" panose="020B0604020202020204" pitchFamily="34" charset="0"/>
              <a:buChar char="•"/>
            </a:pPr>
            <a:r>
              <a:rPr lang="en-US" sz="2000" dirty="0"/>
              <a:t>Shall not make pre-employment inquiry as to the marital status of an applicant for employment, including whether such applicant is “Miss or Mrs.”</a:t>
            </a:r>
          </a:p>
          <a:p>
            <a:r>
              <a:rPr lang="en-US" dirty="0"/>
              <a:t>Citation: 34 CRF 106 Subpart E (106.51-62)</a:t>
            </a:r>
          </a:p>
        </p:txBody>
      </p:sp>
    </p:spTree>
    <p:extLst>
      <p:ext uri="{BB962C8B-B14F-4D97-AF65-F5344CB8AC3E}">
        <p14:creationId xmlns:p14="http://schemas.microsoft.com/office/powerpoint/2010/main" val="418475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58ABB-E95C-575B-8ADD-5367AA3B6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50A751-F71D-5FDD-8BA9-BED89EB720F8}"/>
              </a:ext>
            </a:extLst>
          </p:cNvPr>
          <p:cNvSpPr>
            <a:spLocks noGrp="1"/>
          </p:cNvSpPr>
          <p:nvPr>
            <p:ph type="title"/>
          </p:nvPr>
        </p:nvSpPr>
        <p:spPr/>
        <p:txBody>
          <a:bodyPr/>
          <a:lstStyle/>
          <a:p>
            <a:r>
              <a:rPr lang="en-US" dirty="0"/>
              <a:t>Training</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31E60CC3-81DA-EAEF-7978-6647063CF91D}"/>
              </a:ext>
            </a:extLst>
          </p:cNvPr>
          <p:cNvGraphicFramePr>
            <a:graphicFrameLocks noGrp="1"/>
          </p:cNvGraphicFramePr>
          <p:nvPr>
            <p:ph idx="1"/>
            <p:extLst>
              <p:ext uri="{D42A27DB-BD31-4B8C-83A1-F6EECF244321}">
                <p14:modId xmlns:p14="http://schemas.microsoft.com/office/powerpoint/2010/main" val="574584981"/>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9102BA3-E3A7-7C2A-4294-570813AFF456}"/>
              </a:ext>
            </a:extLst>
          </p:cNvPr>
          <p:cNvSpPr txBox="1"/>
          <p:nvPr/>
        </p:nvSpPr>
        <p:spPr>
          <a:xfrm>
            <a:off x="3992656" y="1782763"/>
            <a:ext cx="7361144"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t>Title IX Personnel (Title IX Coordinator, investigator, decision-maker, person designated to facilitate an informal resolution process)</a:t>
            </a:r>
          </a:p>
          <a:p>
            <a:pPr marL="800100" lvl="1" indent="-342900">
              <a:buFont typeface="Courier New" panose="02070309020205020404" pitchFamily="49" charset="0"/>
              <a:buChar char="o"/>
            </a:pPr>
            <a:r>
              <a:rPr lang="en-US" sz="2000" dirty="0"/>
              <a:t>Definition of sexual harassment, scope of education programs and activities, and informal resolution processes; how to serve impartially, including avoiding prejudgment, conflicts of interest, and bias</a:t>
            </a:r>
          </a:p>
          <a:p>
            <a:pPr marL="800100" lvl="1" indent="-342900">
              <a:buFont typeface="Courier New" panose="02070309020205020404" pitchFamily="49" charset="0"/>
              <a:buChar char="o"/>
            </a:pPr>
            <a:r>
              <a:rPr lang="en-US" sz="2000" dirty="0"/>
              <a:t>For investigators: how to create an investigative report that fairly summarizes relevant evidence</a:t>
            </a:r>
          </a:p>
          <a:p>
            <a:pPr marL="800100" lvl="1" indent="-342900">
              <a:buFont typeface="Courier New" panose="02070309020205020404" pitchFamily="49" charset="0"/>
              <a:buChar char="o"/>
            </a:pPr>
            <a:r>
              <a:rPr lang="en-US" sz="2000" dirty="0"/>
              <a:t>For decision-makers: technology used at a live hearing; issues of relevance for questions and evidence</a:t>
            </a:r>
          </a:p>
          <a:p>
            <a:pPr marL="800100" lvl="1" indent="-342900">
              <a:buFont typeface="Courier New" panose="02070309020205020404" pitchFamily="49" charset="0"/>
              <a:buChar char="o"/>
            </a:pPr>
            <a:r>
              <a:rPr lang="en-US" sz="2000" dirty="0"/>
              <a:t>All materials must not rely on sex stereotypes and must promote impartial processes</a:t>
            </a:r>
          </a:p>
          <a:p>
            <a:pPr marL="800100" lvl="1" indent="-342900">
              <a:buFont typeface="Courier New" panose="02070309020205020404" pitchFamily="49" charset="0"/>
              <a:buChar char="o"/>
            </a:pPr>
            <a:r>
              <a:rPr lang="en-US" sz="2000" dirty="0"/>
              <a:t>All training materials must be publicly available on website</a:t>
            </a:r>
          </a:p>
          <a:p>
            <a:r>
              <a:rPr lang="en-US" dirty="0"/>
              <a:t>Citation: 34 CRF 106.45(b)(1)(iii); 106.45(b)(10)(i)(D)</a:t>
            </a:r>
          </a:p>
        </p:txBody>
      </p:sp>
    </p:spTree>
    <p:extLst>
      <p:ext uri="{BB962C8B-B14F-4D97-AF65-F5344CB8AC3E}">
        <p14:creationId xmlns:p14="http://schemas.microsoft.com/office/powerpoint/2010/main" val="3201687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DE7B1-C8BA-1A23-6DBF-224E38C3A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C38DEE-93D6-F69C-AA23-1BF146824978}"/>
              </a:ext>
            </a:extLst>
          </p:cNvPr>
          <p:cNvSpPr>
            <a:spLocks noGrp="1"/>
          </p:cNvSpPr>
          <p:nvPr>
            <p:ph type="title"/>
          </p:nvPr>
        </p:nvSpPr>
        <p:spPr/>
        <p:txBody>
          <a:bodyPr/>
          <a:lstStyle/>
          <a:p>
            <a:r>
              <a:rPr lang="en-US" dirty="0"/>
              <a:t>Grievance Process</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B2FBD9D6-7094-B1F7-6522-9B6C1C1B3F67}"/>
              </a:ext>
            </a:extLst>
          </p:cNvPr>
          <p:cNvGraphicFramePr>
            <a:graphicFrameLocks noGrp="1"/>
          </p:cNvGraphicFramePr>
          <p:nvPr>
            <p:ph idx="1"/>
            <p:extLst>
              <p:ext uri="{D42A27DB-BD31-4B8C-83A1-F6EECF244321}">
                <p14:modId xmlns:p14="http://schemas.microsoft.com/office/powerpoint/2010/main" val="1268323442"/>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682CCFE-1014-3D30-6204-50440DC43C0B}"/>
              </a:ext>
            </a:extLst>
          </p:cNvPr>
          <p:cNvSpPr txBox="1"/>
          <p:nvPr/>
        </p:nvSpPr>
        <p:spPr>
          <a:xfrm>
            <a:off x="3992656" y="1782763"/>
            <a:ext cx="7361144" cy="4370427"/>
          </a:xfrm>
          <a:prstGeom prst="rect">
            <a:avLst/>
          </a:prstGeom>
          <a:noFill/>
        </p:spPr>
        <p:txBody>
          <a:bodyPr wrap="square" rtlCol="0">
            <a:spAutoFit/>
          </a:bodyPr>
          <a:lstStyle/>
          <a:p>
            <a:pPr marL="285750" indent="-285750">
              <a:buFont typeface="Arial" panose="020B0604020202020204" pitchFamily="34" charset="0"/>
              <a:buChar char="•"/>
            </a:pPr>
            <a:r>
              <a:rPr lang="en-US" sz="2000" dirty="0"/>
              <a:t>Prompt and equitable resolution of student and employee complaints alleging any action that would be prohibited by Title IX</a:t>
            </a:r>
          </a:p>
          <a:p>
            <a:pPr marL="285750" indent="-285750">
              <a:buFont typeface="Arial" panose="020B0604020202020204" pitchFamily="34" charset="0"/>
              <a:buChar char="•"/>
            </a:pPr>
            <a:r>
              <a:rPr lang="en-US" sz="2000" dirty="0"/>
              <a:t>Based on actual knowledge of sexual harassment in an education program or activity of the college or university against a person in the United States, there must be a prompt response in a manner that is not deliberately indifferent</a:t>
            </a:r>
          </a:p>
          <a:p>
            <a:pPr marL="285750" indent="-285750">
              <a:buFont typeface="Arial" panose="020B0604020202020204" pitchFamily="34" charset="0"/>
              <a:buChar char="•"/>
            </a:pPr>
            <a:r>
              <a:rPr lang="en-US" sz="2000" dirty="0"/>
              <a:t>Response must treat complainants and respondents equitably by offering supportive measures</a:t>
            </a:r>
          </a:p>
          <a:p>
            <a:pPr marL="285750" indent="-285750">
              <a:buFont typeface="Arial" panose="020B0604020202020204" pitchFamily="34" charset="0"/>
              <a:buChar char="•"/>
            </a:pPr>
            <a:r>
              <a:rPr lang="en-US" sz="2000" dirty="0"/>
              <a:t>Require an objective evaluation of all relevant evidence and provide that credibility determinations may not be based on  status as a complainant, respondent, or witness</a:t>
            </a:r>
          </a:p>
          <a:p>
            <a:pPr marL="285750" indent="-285750">
              <a:buFont typeface="Arial" panose="020B0604020202020204" pitchFamily="34" charset="0"/>
              <a:buChar char="•"/>
            </a:pPr>
            <a:r>
              <a:rPr lang="en-US" sz="2000" dirty="0"/>
              <a:t>Require that Title IX Personnel not have a conflict of interest or bias</a:t>
            </a:r>
          </a:p>
          <a:p>
            <a:r>
              <a:rPr lang="en-US" dirty="0"/>
              <a:t>Citation: 34 CRF 106.8(c), 106.44(a), 106.45</a:t>
            </a:r>
          </a:p>
        </p:txBody>
      </p:sp>
    </p:spTree>
    <p:extLst>
      <p:ext uri="{BB962C8B-B14F-4D97-AF65-F5344CB8AC3E}">
        <p14:creationId xmlns:p14="http://schemas.microsoft.com/office/powerpoint/2010/main" val="3480717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FC974-8B8C-07B4-BA52-5DA298388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E2682C-D84A-CAD1-231A-1B91A84500CF}"/>
              </a:ext>
            </a:extLst>
          </p:cNvPr>
          <p:cNvSpPr>
            <a:spLocks noGrp="1"/>
          </p:cNvSpPr>
          <p:nvPr>
            <p:ph type="title"/>
          </p:nvPr>
        </p:nvSpPr>
        <p:spPr/>
        <p:txBody>
          <a:bodyPr/>
          <a:lstStyle/>
          <a:p>
            <a:r>
              <a:rPr lang="en-US" dirty="0"/>
              <a:t>Grievance Process, continued</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FC09951F-876A-8770-9750-EEB1BBEA605E}"/>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F3FA544-0F95-AC44-08C6-F4980622273A}"/>
              </a:ext>
            </a:extLst>
          </p:cNvPr>
          <p:cNvSpPr txBox="1"/>
          <p:nvPr/>
        </p:nvSpPr>
        <p:spPr>
          <a:xfrm>
            <a:off x="3992656" y="1782763"/>
            <a:ext cx="7361144" cy="4062651"/>
          </a:xfrm>
          <a:prstGeom prst="rect">
            <a:avLst/>
          </a:prstGeom>
          <a:noFill/>
        </p:spPr>
        <p:txBody>
          <a:bodyPr wrap="square" rtlCol="0">
            <a:spAutoFit/>
          </a:bodyPr>
          <a:lstStyle/>
          <a:p>
            <a:pPr marL="285750" indent="-285750">
              <a:buFont typeface="Arial" panose="020B0604020202020204" pitchFamily="34" charset="0"/>
              <a:buChar char="•"/>
            </a:pPr>
            <a:r>
              <a:rPr lang="en-US" sz="2000" dirty="0"/>
              <a:t>Include presumption that respondent is not responsible for alleged conduct until a determination regarding responsibility is made</a:t>
            </a:r>
          </a:p>
          <a:p>
            <a:pPr marL="285750" indent="-285750">
              <a:buFont typeface="Arial" panose="020B0604020202020204" pitchFamily="34" charset="0"/>
              <a:buChar char="•"/>
            </a:pPr>
            <a:r>
              <a:rPr lang="en-US" sz="2000" dirty="0"/>
              <a:t>Include reasonably prompt time frames for conclusion of the grievance process; written notice to the complainant and the respondent of the delay or extension, and reasons for the action</a:t>
            </a:r>
          </a:p>
          <a:p>
            <a:pPr marL="285750" indent="-285750">
              <a:buFont typeface="Arial" panose="020B0604020202020204" pitchFamily="34" charset="0"/>
              <a:buChar char="•"/>
            </a:pPr>
            <a:r>
              <a:rPr lang="en-US" sz="2000" dirty="0"/>
              <a:t>Notice of allegations: sufficient details known at the time (including identities of parties) and with sufficient time to prepare a response before any initial interview; statement respondent is presumed not responsible; right to advisor of choice (may be attorney); right to review and inspect evidence; prohibition of knowingly making false statements or submitting false information</a:t>
            </a:r>
          </a:p>
          <a:p>
            <a:r>
              <a:rPr lang="en-US" dirty="0"/>
              <a:t>Citation: 34 CRF 106.8(c), 106.44(a), 106.45</a:t>
            </a:r>
          </a:p>
        </p:txBody>
      </p:sp>
    </p:spTree>
    <p:extLst>
      <p:ext uri="{BB962C8B-B14F-4D97-AF65-F5344CB8AC3E}">
        <p14:creationId xmlns:p14="http://schemas.microsoft.com/office/powerpoint/2010/main" val="791562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B6360-B1FA-DB8E-CDF2-BCEB55C6CF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FB8F06-57B8-1A70-EE19-C80B6FBDDACC}"/>
              </a:ext>
            </a:extLst>
          </p:cNvPr>
          <p:cNvSpPr>
            <a:spLocks noGrp="1"/>
          </p:cNvSpPr>
          <p:nvPr>
            <p:ph type="title"/>
          </p:nvPr>
        </p:nvSpPr>
        <p:spPr/>
        <p:txBody>
          <a:bodyPr/>
          <a:lstStyle/>
          <a:p>
            <a:r>
              <a:rPr lang="en-US" dirty="0"/>
              <a:t>Grievance Process, investigation</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CC0651F5-BFA5-4A46-F829-F569D38D3A20}"/>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1400CEDD-A327-30B2-F456-D0443EE41CA6}"/>
              </a:ext>
            </a:extLst>
          </p:cNvPr>
          <p:cNvSpPr txBox="1"/>
          <p:nvPr/>
        </p:nvSpPr>
        <p:spPr>
          <a:xfrm>
            <a:off x="3992656" y="1782763"/>
            <a:ext cx="7361144" cy="4985980"/>
          </a:xfrm>
          <a:prstGeom prst="rect">
            <a:avLst/>
          </a:prstGeom>
          <a:noFill/>
        </p:spPr>
        <p:txBody>
          <a:bodyPr wrap="square" rtlCol="0">
            <a:spAutoFit/>
          </a:bodyPr>
          <a:lstStyle/>
          <a:p>
            <a:pPr marL="285750" indent="-285750">
              <a:buFont typeface="Arial" panose="020B0604020202020204" pitchFamily="34" charset="0"/>
              <a:buChar char="•"/>
            </a:pPr>
            <a:r>
              <a:rPr lang="en-US" sz="2000" dirty="0"/>
              <a:t>Grounds for must dismiss and may dismiss</a:t>
            </a:r>
          </a:p>
          <a:p>
            <a:pPr marL="285750" indent="-285750">
              <a:buFont typeface="Arial" panose="020B0604020202020204" pitchFamily="34" charset="0"/>
              <a:buChar char="•"/>
            </a:pPr>
            <a:r>
              <a:rPr lang="en-US" sz="2000" dirty="0"/>
              <a:t>May consolidate formal complaints</a:t>
            </a:r>
          </a:p>
          <a:p>
            <a:pPr marL="285750" indent="-285750">
              <a:buFont typeface="Arial" panose="020B0604020202020204" pitchFamily="34" charset="0"/>
              <a:buChar char="•"/>
            </a:pPr>
            <a:r>
              <a:rPr lang="en-US" sz="2000" dirty="0"/>
              <a:t>Burden of proof and the burden of gathering evidence sufficient to reach a determination regarding responsibility rests on the recipient and not on the parties</a:t>
            </a:r>
          </a:p>
          <a:p>
            <a:pPr marL="285750" indent="-285750">
              <a:buFont typeface="Arial" panose="020B0604020202020204" pitchFamily="34" charset="0"/>
              <a:buChar char="•"/>
            </a:pPr>
            <a:r>
              <a:rPr lang="en-US" sz="2000" dirty="0"/>
              <a:t>Provide an equal opportunity for the parties to present witnesses</a:t>
            </a:r>
          </a:p>
          <a:p>
            <a:pPr marL="285750" indent="-285750">
              <a:buFont typeface="Arial" panose="020B0604020202020204" pitchFamily="34" charset="0"/>
              <a:buChar char="•"/>
            </a:pPr>
            <a:r>
              <a:rPr lang="en-US" sz="2000" dirty="0"/>
              <a:t>Provide both parties an equal opportunity to inspect and review any evidence; parties must have at least 10 days to submit a written response, which the investigator will consider prior to completion of the investigative report; all such evidence must be available at hearing</a:t>
            </a:r>
          </a:p>
          <a:p>
            <a:pPr marL="285750" indent="-285750">
              <a:buFont typeface="Arial" panose="020B0604020202020204" pitchFamily="34" charset="0"/>
              <a:buChar char="•"/>
            </a:pPr>
            <a:r>
              <a:rPr lang="en-US" sz="2000" dirty="0"/>
              <a:t>An investigative report that fairly summarizes relevant evidence and, at least 10 days prior to a hearing, send to each party and the party's advisor, if any, the investigative report for their review and written response</a:t>
            </a:r>
          </a:p>
          <a:p>
            <a:r>
              <a:rPr lang="en-US" dirty="0"/>
              <a:t>Citation: 34 CRF 106.8(c), 106.44(a), 106.45</a:t>
            </a:r>
          </a:p>
        </p:txBody>
      </p:sp>
    </p:spTree>
    <p:extLst>
      <p:ext uri="{BB962C8B-B14F-4D97-AF65-F5344CB8AC3E}">
        <p14:creationId xmlns:p14="http://schemas.microsoft.com/office/powerpoint/2010/main" val="1684936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8FA07E-3826-EF6F-DD2E-B01745414B4A}"/>
              </a:ext>
            </a:extLst>
          </p:cNvPr>
          <p:cNvSpPr>
            <a:spLocks noGrp="1"/>
          </p:cNvSpPr>
          <p:nvPr>
            <p:ph type="title"/>
          </p:nvPr>
        </p:nvSpPr>
        <p:spPr>
          <a:xfrm>
            <a:off x="831850" y="2475377"/>
            <a:ext cx="10515600" cy="1714874"/>
          </a:xfrm>
        </p:spPr>
        <p:txBody>
          <a:bodyPr>
            <a:normAutofit fontScale="90000"/>
          </a:bodyPr>
          <a:lstStyle/>
          <a:p>
            <a:r>
              <a:rPr lang="en-US" dirty="0"/>
              <a:t>Equal Opportunity &amp; Compliance</a:t>
            </a:r>
          </a:p>
        </p:txBody>
      </p:sp>
      <p:sp>
        <p:nvSpPr>
          <p:cNvPr id="6" name="Text Placeholder 5">
            <a:extLst>
              <a:ext uri="{FF2B5EF4-FFF2-40B4-BE49-F238E27FC236}">
                <a16:creationId xmlns:a16="http://schemas.microsoft.com/office/drawing/2014/main" id="{E23DF4B7-C97C-0077-C346-E535A62831E0}"/>
              </a:ext>
            </a:extLst>
          </p:cNvPr>
          <p:cNvSpPr>
            <a:spLocks noGrp="1"/>
          </p:cNvSpPr>
          <p:nvPr>
            <p:ph type="body" idx="1"/>
          </p:nvPr>
        </p:nvSpPr>
        <p:spPr>
          <a:xfrm>
            <a:off x="831850" y="4206154"/>
            <a:ext cx="10515600" cy="1500187"/>
          </a:xfrm>
        </p:spPr>
        <p:txBody>
          <a:bodyPr/>
          <a:lstStyle/>
          <a:p>
            <a:r>
              <a:rPr lang="en-US" dirty="0">
                <a:solidFill>
                  <a:srgbClr val="006CB7"/>
                </a:solidFill>
              </a:rPr>
              <a:t>Desiree’ Clark, System Director</a:t>
            </a:r>
          </a:p>
          <a:p>
            <a:r>
              <a:rPr lang="en-US" dirty="0">
                <a:solidFill>
                  <a:srgbClr val="006CB7"/>
                </a:solidFill>
              </a:rPr>
              <a:t>Ashley Atteberry, Associate Compliance Officer</a:t>
            </a:r>
          </a:p>
        </p:txBody>
      </p:sp>
    </p:spTree>
    <p:extLst>
      <p:ext uri="{BB962C8B-B14F-4D97-AF65-F5344CB8AC3E}">
        <p14:creationId xmlns:p14="http://schemas.microsoft.com/office/powerpoint/2010/main" val="684627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FF1D2-D503-107B-2F3C-6129783168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A71C48-5E9C-A19A-7699-EC6F0061FE2C}"/>
              </a:ext>
            </a:extLst>
          </p:cNvPr>
          <p:cNvSpPr>
            <a:spLocks noGrp="1"/>
          </p:cNvSpPr>
          <p:nvPr>
            <p:ph type="title"/>
          </p:nvPr>
        </p:nvSpPr>
        <p:spPr/>
        <p:txBody>
          <a:bodyPr/>
          <a:lstStyle/>
          <a:p>
            <a:r>
              <a:rPr lang="en-US" dirty="0"/>
              <a:t>Grievance Process, hearing</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81815789-2A88-1633-DBD9-6830B1928752}"/>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3506E84-3F38-A633-3CCE-1B58913E131A}"/>
              </a:ext>
            </a:extLst>
          </p:cNvPr>
          <p:cNvSpPr txBox="1"/>
          <p:nvPr/>
        </p:nvSpPr>
        <p:spPr>
          <a:xfrm>
            <a:off x="3992656" y="1782763"/>
            <a:ext cx="7361144" cy="4062651"/>
          </a:xfrm>
          <a:prstGeom prst="rect">
            <a:avLst/>
          </a:prstGeom>
          <a:noFill/>
        </p:spPr>
        <p:txBody>
          <a:bodyPr wrap="square" rtlCol="0">
            <a:spAutoFit/>
          </a:bodyPr>
          <a:lstStyle/>
          <a:p>
            <a:pPr marL="285750" indent="-285750">
              <a:buFont typeface="Arial" panose="020B0604020202020204" pitchFamily="34" charset="0"/>
              <a:buChar char="•"/>
            </a:pPr>
            <a:r>
              <a:rPr lang="en-US" sz="2000" dirty="0"/>
              <a:t>Provide for a live hearing</a:t>
            </a:r>
          </a:p>
          <a:p>
            <a:pPr marL="285750" indent="-285750">
              <a:buFont typeface="Arial" panose="020B0604020202020204" pitchFamily="34" charset="0"/>
              <a:buChar char="•"/>
            </a:pPr>
            <a:r>
              <a:rPr lang="en-US" sz="2000" dirty="0"/>
              <a:t>Must create an audio or audiovisual recording, or transcript, of any live hearing and make it available to the parties for inspection and review.</a:t>
            </a:r>
          </a:p>
          <a:p>
            <a:pPr marL="285750" indent="-285750">
              <a:buFont typeface="Arial" panose="020B0604020202020204" pitchFamily="34" charset="0"/>
              <a:buChar char="•"/>
            </a:pPr>
            <a:r>
              <a:rPr lang="en-US" sz="2000" dirty="0"/>
              <a:t>Decision-maker must permit each party's advisor to ask the other party and any witnesses all relevant questions and follow-up questions, including those challenging credibility. Such cross-examination must be conducted directly, orally, and in real time by the party's advisor of choice</a:t>
            </a:r>
          </a:p>
          <a:p>
            <a:pPr marL="285750" indent="-285750">
              <a:buFont typeface="Arial" panose="020B0604020202020204" pitchFamily="34" charset="0"/>
              <a:buChar char="•"/>
            </a:pPr>
            <a:r>
              <a:rPr lang="en-US" sz="2000" dirty="0"/>
              <a:t>Decision-maker must first determine whether the question is relevant and explain any decision to exclude a question as not relevant</a:t>
            </a:r>
          </a:p>
          <a:p>
            <a:r>
              <a:rPr lang="en-US" dirty="0"/>
              <a:t>Citation: 34 CRF 106.8(c), 106.44(a), 106.45</a:t>
            </a:r>
          </a:p>
        </p:txBody>
      </p:sp>
    </p:spTree>
    <p:extLst>
      <p:ext uri="{BB962C8B-B14F-4D97-AF65-F5344CB8AC3E}">
        <p14:creationId xmlns:p14="http://schemas.microsoft.com/office/powerpoint/2010/main" val="3149160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F0B8-1059-346C-830C-4117AF28D3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B02060-121A-318D-422C-3FC4381FDC61}"/>
              </a:ext>
            </a:extLst>
          </p:cNvPr>
          <p:cNvSpPr>
            <a:spLocks noGrp="1"/>
          </p:cNvSpPr>
          <p:nvPr>
            <p:ph type="title"/>
          </p:nvPr>
        </p:nvSpPr>
        <p:spPr>
          <a:xfrm>
            <a:off x="838200" y="457200"/>
            <a:ext cx="10815918" cy="1325563"/>
          </a:xfrm>
        </p:spPr>
        <p:txBody>
          <a:bodyPr/>
          <a:lstStyle/>
          <a:p>
            <a:r>
              <a:rPr lang="en-US" dirty="0"/>
              <a:t>Grievance Process, hearing continued</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456442C0-DBEA-AB90-91F7-AE55A52391AA}"/>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C36786C-B808-E96D-C281-31BD25D22A30}"/>
              </a:ext>
            </a:extLst>
          </p:cNvPr>
          <p:cNvSpPr txBox="1"/>
          <p:nvPr/>
        </p:nvSpPr>
        <p:spPr>
          <a:xfrm>
            <a:off x="3992656" y="1782763"/>
            <a:ext cx="7361144" cy="4370427"/>
          </a:xfrm>
          <a:prstGeom prst="rect">
            <a:avLst/>
          </a:prstGeom>
          <a:noFill/>
        </p:spPr>
        <p:txBody>
          <a:bodyPr wrap="square" rtlCol="0">
            <a:spAutoFit/>
          </a:bodyPr>
          <a:lstStyle/>
          <a:p>
            <a:pPr marL="285750" indent="-285750">
              <a:buFont typeface="Arial" panose="020B0604020202020204" pitchFamily="34" charset="0"/>
              <a:buChar char="•"/>
            </a:pPr>
            <a:r>
              <a:rPr lang="en-US" sz="2000" dirty="0"/>
              <a:t>Questions and evidence about the complainant's sexual predisposition or prior sexual behavior are not relevant, unless such questions and evidence about the complainant's prior sexual behavior are offered to prove that someone other than the respondent committed the conduct alleged by the complainant, or if the questions and evidence concern specific incidents of the complainant's prior sexual behavior with respect to the respondent and are offered to prove consent.</a:t>
            </a:r>
          </a:p>
          <a:p>
            <a:pPr marL="342900" indent="-342900">
              <a:buFont typeface="Arial" panose="020B0604020202020204" pitchFamily="34" charset="0"/>
              <a:buChar char="•"/>
            </a:pPr>
            <a:r>
              <a:rPr lang="en-US" sz="2000" dirty="0"/>
              <a:t>Decision-maker must issue written determination regarding responsibility; must be provided to parties simultaneously</a:t>
            </a:r>
          </a:p>
          <a:p>
            <a:pPr marL="342900" indent="-342900">
              <a:buFont typeface="Arial" panose="020B0604020202020204" pitchFamily="34" charset="0"/>
              <a:buChar char="•"/>
            </a:pPr>
            <a:r>
              <a:rPr lang="en-US" sz="2000" dirty="0"/>
              <a:t>Must offer both parties an appeal from a determination regarding responsibility, and from a recipient's dismissal of a formal complaint or any allegations therein, on the following bases</a:t>
            </a:r>
          </a:p>
          <a:p>
            <a:r>
              <a:rPr lang="en-US" dirty="0"/>
              <a:t>Citation: 34 CRF 106.8(c), 106.44(a), 106.45</a:t>
            </a:r>
          </a:p>
        </p:txBody>
      </p:sp>
    </p:spTree>
    <p:extLst>
      <p:ext uri="{BB962C8B-B14F-4D97-AF65-F5344CB8AC3E}">
        <p14:creationId xmlns:p14="http://schemas.microsoft.com/office/powerpoint/2010/main" val="2177341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4C6CE-5F4F-AB95-102D-8EF2312115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340C1F-71C6-DAD3-0EB1-02466ECAC59C}"/>
              </a:ext>
            </a:extLst>
          </p:cNvPr>
          <p:cNvSpPr>
            <a:spLocks noGrp="1"/>
          </p:cNvSpPr>
          <p:nvPr>
            <p:ph type="title"/>
          </p:nvPr>
        </p:nvSpPr>
        <p:spPr>
          <a:xfrm>
            <a:off x="838200" y="457200"/>
            <a:ext cx="10815918" cy="1325563"/>
          </a:xfrm>
        </p:spPr>
        <p:txBody>
          <a:bodyPr/>
          <a:lstStyle/>
          <a:p>
            <a:r>
              <a:rPr lang="en-US" dirty="0"/>
              <a:t>Grievance Process, informal resolution</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EF2FBBEC-31F9-72C4-9B18-1374D13AADD7}"/>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3186760A-D474-169E-BB04-9EAB44E2A942}"/>
              </a:ext>
            </a:extLst>
          </p:cNvPr>
          <p:cNvSpPr txBox="1"/>
          <p:nvPr/>
        </p:nvSpPr>
        <p:spPr>
          <a:xfrm>
            <a:off x="3992656" y="1782763"/>
            <a:ext cx="7361144" cy="4062651"/>
          </a:xfrm>
          <a:prstGeom prst="rect">
            <a:avLst/>
          </a:prstGeom>
          <a:noFill/>
        </p:spPr>
        <p:txBody>
          <a:bodyPr wrap="square" rtlCol="0">
            <a:spAutoFit/>
          </a:bodyPr>
          <a:lstStyle/>
          <a:p>
            <a:pPr marL="285750" indent="-285750">
              <a:buFont typeface="Arial" panose="020B0604020202020204" pitchFamily="34" charset="0"/>
              <a:buChar char="•"/>
            </a:pPr>
            <a:r>
              <a:rPr lang="en-US" sz="2000" dirty="0"/>
              <a:t>Must not require waiver of right to an investigation and formal hearing</a:t>
            </a:r>
          </a:p>
          <a:p>
            <a:pPr marL="285750" indent="-285750">
              <a:buFont typeface="Arial" panose="020B0604020202020204" pitchFamily="34" charset="0"/>
              <a:buChar char="•"/>
            </a:pPr>
            <a:r>
              <a:rPr lang="en-US" sz="2000" dirty="0"/>
              <a:t>Offered after formal complaint has been filed</a:t>
            </a:r>
          </a:p>
          <a:p>
            <a:pPr marL="285750" indent="-285750">
              <a:buFont typeface="Arial" panose="020B0604020202020204" pitchFamily="34" charset="0"/>
              <a:buChar char="•"/>
            </a:pPr>
            <a:r>
              <a:rPr lang="en-US" sz="2000" dirty="0"/>
              <a:t>Any time prior to reaching a determination regarding responsibility, informal resolution may be facilitated</a:t>
            </a:r>
          </a:p>
          <a:p>
            <a:pPr marL="285750" indent="-285750">
              <a:buFont typeface="Arial" panose="020B0604020202020204" pitchFamily="34" charset="0"/>
              <a:buChar char="•"/>
            </a:pPr>
            <a:r>
              <a:rPr lang="en-US" sz="2000" dirty="0"/>
              <a:t>Written notice disclosure to parties: allegations, requirements of process, right to withdraw and resume grievance process, and any consequences for participating, including records maintained</a:t>
            </a:r>
          </a:p>
          <a:p>
            <a:pPr marL="285750" indent="-285750">
              <a:buFont typeface="Arial" panose="020B0604020202020204" pitchFamily="34" charset="0"/>
              <a:buChar char="•"/>
            </a:pPr>
            <a:r>
              <a:rPr lang="en-US" sz="2000" dirty="0"/>
              <a:t>Parties must provide voluntary written consent</a:t>
            </a:r>
          </a:p>
          <a:p>
            <a:pPr marL="285750" indent="-285750">
              <a:buFont typeface="Arial" panose="020B0604020202020204" pitchFamily="34" charset="0"/>
              <a:buChar char="•"/>
            </a:pPr>
            <a:r>
              <a:rPr lang="en-US" sz="2000" dirty="0"/>
              <a:t>Not used to resolve allegations that employee sexually harassed student</a:t>
            </a:r>
          </a:p>
          <a:p>
            <a:pPr marL="285750" indent="-285750">
              <a:buFont typeface="Arial" panose="020B0604020202020204" pitchFamily="34" charset="0"/>
              <a:buChar char="•"/>
            </a:pPr>
            <a:endParaRPr lang="en-US" sz="2000" dirty="0"/>
          </a:p>
          <a:p>
            <a:r>
              <a:rPr lang="en-US" dirty="0"/>
              <a:t>Citation: 34 CRF 106.8(c), 106.44(a), 106.45</a:t>
            </a:r>
          </a:p>
        </p:txBody>
      </p:sp>
    </p:spTree>
    <p:extLst>
      <p:ext uri="{BB962C8B-B14F-4D97-AF65-F5344CB8AC3E}">
        <p14:creationId xmlns:p14="http://schemas.microsoft.com/office/powerpoint/2010/main" val="48299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7EE6-8827-9B8B-EF28-C8908A2D1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AB8AF8-3F9E-87FD-910B-F0E03A8B6377}"/>
              </a:ext>
            </a:extLst>
          </p:cNvPr>
          <p:cNvSpPr>
            <a:spLocks noGrp="1"/>
          </p:cNvSpPr>
          <p:nvPr>
            <p:ph type="title"/>
          </p:nvPr>
        </p:nvSpPr>
        <p:spPr>
          <a:xfrm>
            <a:off x="838200" y="457200"/>
            <a:ext cx="10815918" cy="1325563"/>
          </a:xfrm>
        </p:spPr>
        <p:txBody>
          <a:bodyPr/>
          <a:lstStyle/>
          <a:p>
            <a:r>
              <a:rPr lang="en-US" dirty="0"/>
              <a:t>Grievance Process, recordkeeping</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8B83F6A5-FE83-5EEB-B6DE-A352FE04837C}"/>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02B75E6-3AED-DE31-3653-C7F293E4A76C}"/>
              </a:ext>
            </a:extLst>
          </p:cNvPr>
          <p:cNvSpPr txBox="1"/>
          <p:nvPr/>
        </p:nvSpPr>
        <p:spPr>
          <a:xfrm>
            <a:off x="3992656" y="1782763"/>
            <a:ext cx="7361144" cy="3754874"/>
          </a:xfrm>
          <a:prstGeom prst="rect">
            <a:avLst/>
          </a:prstGeom>
          <a:noFill/>
        </p:spPr>
        <p:txBody>
          <a:bodyPr wrap="square" rtlCol="0">
            <a:spAutoFit/>
          </a:bodyPr>
          <a:lstStyle/>
          <a:p>
            <a:pPr marL="285750" indent="-285750">
              <a:buFont typeface="Arial" panose="020B0604020202020204" pitchFamily="34" charset="0"/>
              <a:buChar char="•"/>
            </a:pPr>
            <a:r>
              <a:rPr lang="en-US" sz="2000" dirty="0"/>
              <a:t>Must maintain records for 7 years</a:t>
            </a:r>
          </a:p>
          <a:p>
            <a:pPr marL="742950" lvl="1" indent="-285750">
              <a:buFont typeface="Arial" panose="020B0604020202020204" pitchFamily="34" charset="0"/>
              <a:buChar char="•"/>
            </a:pPr>
            <a:r>
              <a:rPr lang="en-US" sz="2000" dirty="0"/>
              <a:t>Each sexual harassment investigation, including determination and recordings/transcripts</a:t>
            </a:r>
          </a:p>
          <a:p>
            <a:pPr marL="742950" lvl="1" indent="-285750">
              <a:buFont typeface="Arial" panose="020B0604020202020204" pitchFamily="34" charset="0"/>
              <a:buChar char="•"/>
            </a:pPr>
            <a:r>
              <a:rPr lang="en-US" sz="2000" dirty="0"/>
              <a:t>Any appeal and results</a:t>
            </a:r>
          </a:p>
          <a:p>
            <a:pPr marL="742950" lvl="1" indent="-285750">
              <a:buFont typeface="Arial" panose="020B0604020202020204" pitchFamily="34" charset="0"/>
              <a:buChar char="•"/>
            </a:pPr>
            <a:r>
              <a:rPr lang="en-US" sz="2000" dirty="0"/>
              <a:t>Any informal resolution and results</a:t>
            </a:r>
          </a:p>
          <a:p>
            <a:pPr marL="742950" lvl="1" indent="-285750">
              <a:buFont typeface="Arial" panose="020B0604020202020204" pitchFamily="34" charset="0"/>
              <a:buChar char="•"/>
            </a:pPr>
            <a:r>
              <a:rPr lang="en-US" sz="2000" dirty="0"/>
              <a:t>All materials used to train Title IX Personnel</a:t>
            </a:r>
          </a:p>
          <a:p>
            <a:pPr marL="742950" lvl="1" indent="-285750">
              <a:buFont typeface="Arial" panose="020B0604020202020204" pitchFamily="34" charset="0"/>
              <a:buChar char="•"/>
            </a:pPr>
            <a:r>
              <a:rPr lang="en-US" sz="2000" dirty="0"/>
              <a:t>Any actions taken in response to a report or formal complaint of sexual harassment, documenting basis for conclusion that response was not deliberately indifferent; decisions about supportive measures</a:t>
            </a:r>
          </a:p>
          <a:p>
            <a:pPr marL="285750" indent="-285750">
              <a:buFont typeface="Arial" panose="020B0604020202020204" pitchFamily="34" charset="0"/>
              <a:buChar char="•"/>
            </a:pPr>
            <a:endParaRPr lang="en-US" sz="2000" dirty="0"/>
          </a:p>
          <a:p>
            <a:r>
              <a:rPr lang="en-US" dirty="0"/>
              <a:t>Citation: 34 CRF 106.8(c), 106.44(a), 106.45</a:t>
            </a:r>
          </a:p>
        </p:txBody>
      </p:sp>
    </p:spTree>
    <p:extLst>
      <p:ext uri="{BB962C8B-B14F-4D97-AF65-F5344CB8AC3E}">
        <p14:creationId xmlns:p14="http://schemas.microsoft.com/office/powerpoint/2010/main" val="1237177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6FBC3-EEAC-4FF0-7C2F-7A5A69D51B72}"/>
              </a:ext>
            </a:extLst>
          </p:cNvPr>
          <p:cNvSpPr>
            <a:spLocks noGrp="1"/>
          </p:cNvSpPr>
          <p:nvPr>
            <p:ph type="title"/>
          </p:nvPr>
        </p:nvSpPr>
        <p:spPr/>
        <p:txBody>
          <a:bodyPr/>
          <a:lstStyle/>
          <a:p>
            <a:r>
              <a:rPr lang="en-US" dirty="0"/>
              <a:t>Federal Laws &amp; Regulations</a:t>
            </a:r>
          </a:p>
        </p:txBody>
      </p:sp>
      <p:graphicFrame>
        <p:nvGraphicFramePr>
          <p:cNvPr id="4" name="Content Placeholder 3" descr="Title IX: 34 CFR 106. Clery: daily crime log; timely warnings; annual report. Campus Save Act: Prevention and education programs; fair and equitable process; transparent and timely; annual training. Violence against women act: victim brochure. Office of Civil Rights of the Department of Education: enforcement and investigations; resolution agreements.">
            <a:extLst>
              <a:ext uri="{FF2B5EF4-FFF2-40B4-BE49-F238E27FC236}">
                <a16:creationId xmlns:a16="http://schemas.microsoft.com/office/drawing/2014/main" id="{93D29540-3162-3518-9AD7-D5F01F9521D9}"/>
              </a:ext>
            </a:extLst>
          </p:cNvPr>
          <p:cNvGraphicFramePr>
            <a:graphicFrameLocks noGrp="1"/>
          </p:cNvGraphicFramePr>
          <p:nvPr>
            <p:ph idx="1"/>
            <p:extLst>
              <p:ext uri="{D42A27DB-BD31-4B8C-83A1-F6EECF244321}">
                <p14:modId xmlns:p14="http://schemas.microsoft.com/office/powerpoint/2010/main" val="763608944"/>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184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625ED-7492-C814-A5F2-7D7BCB6F81B3}"/>
              </a:ext>
            </a:extLst>
          </p:cNvPr>
          <p:cNvSpPr>
            <a:spLocks noGrp="1"/>
          </p:cNvSpPr>
          <p:nvPr>
            <p:ph type="title"/>
          </p:nvPr>
        </p:nvSpPr>
        <p:spPr/>
        <p:txBody>
          <a:bodyPr/>
          <a:lstStyle/>
          <a:p>
            <a:r>
              <a:rPr lang="en-US" dirty="0"/>
              <a:t>Office of Civil Rights, Dept. of Ed</a:t>
            </a:r>
          </a:p>
        </p:txBody>
      </p:sp>
      <p:sp>
        <p:nvSpPr>
          <p:cNvPr id="3" name="Content Placeholder 2">
            <a:extLst>
              <a:ext uri="{FF2B5EF4-FFF2-40B4-BE49-F238E27FC236}">
                <a16:creationId xmlns:a16="http://schemas.microsoft.com/office/drawing/2014/main" id="{D750EC3A-0FB4-F0F6-A760-7D75CDB9F7D1}"/>
              </a:ext>
            </a:extLst>
          </p:cNvPr>
          <p:cNvSpPr>
            <a:spLocks noGrp="1"/>
          </p:cNvSpPr>
          <p:nvPr>
            <p:ph idx="1"/>
          </p:nvPr>
        </p:nvSpPr>
        <p:spPr/>
        <p:txBody>
          <a:bodyPr>
            <a:normAutofit fontScale="70000" lnSpcReduction="20000"/>
          </a:bodyPr>
          <a:lstStyle/>
          <a:p>
            <a:pPr marL="0" indent="0">
              <a:buNone/>
            </a:pPr>
            <a:r>
              <a:rPr lang="en-US" sz="3400" b="1" dirty="0">
                <a:solidFill>
                  <a:srgbClr val="008042"/>
                </a:solidFill>
              </a:rPr>
              <a:t>Regional OCR office for Minnesota </a:t>
            </a:r>
          </a:p>
          <a:p>
            <a:pPr marL="0" indent="0">
              <a:buNone/>
            </a:pPr>
            <a:br>
              <a:rPr lang="en-US" dirty="0"/>
            </a:br>
            <a:r>
              <a:rPr lang="en-US" b="1" dirty="0"/>
              <a:t>Denver Office</a:t>
            </a:r>
            <a:endParaRPr lang="en-US" dirty="0"/>
          </a:p>
          <a:p>
            <a:pPr marL="0" indent="0">
              <a:buNone/>
            </a:pPr>
            <a:r>
              <a:rPr lang="en-US" b="1" dirty="0"/>
              <a:t>Office for Civil Rights</a:t>
            </a:r>
            <a:endParaRPr lang="en-US" dirty="0"/>
          </a:p>
          <a:p>
            <a:pPr marL="0" indent="0">
              <a:buNone/>
            </a:pPr>
            <a:r>
              <a:rPr lang="en-US" b="1" dirty="0"/>
              <a:t>U.S. Department of Education</a:t>
            </a:r>
            <a:endParaRPr lang="en-US" dirty="0"/>
          </a:p>
          <a:p>
            <a:pPr marL="0" indent="0">
              <a:buNone/>
            </a:pPr>
            <a:r>
              <a:rPr lang="en-US" b="1" dirty="0"/>
              <a:t>Cesar E. Chavez Memorial Building</a:t>
            </a:r>
            <a:endParaRPr lang="en-US" dirty="0"/>
          </a:p>
          <a:p>
            <a:pPr marL="0" indent="0">
              <a:buNone/>
            </a:pPr>
            <a:r>
              <a:rPr lang="en-US" b="1" dirty="0"/>
              <a:t>1244 Speer Boulevard, Suite 310</a:t>
            </a:r>
            <a:endParaRPr lang="en-US" dirty="0"/>
          </a:p>
          <a:p>
            <a:pPr marL="0" indent="0">
              <a:buNone/>
            </a:pPr>
            <a:r>
              <a:rPr lang="en-US" b="1" dirty="0"/>
              <a:t>Denver, CO 80204-3582</a:t>
            </a:r>
            <a:endParaRPr lang="en-US" dirty="0"/>
          </a:p>
          <a:p>
            <a:pPr marL="0" indent="0">
              <a:buNone/>
            </a:pPr>
            <a:r>
              <a:rPr lang="en-US" dirty="0"/>
              <a:t> </a:t>
            </a:r>
          </a:p>
          <a:p>
            <a:pPr marL="0" indent="0">
              <a:buNone/>
            </a:pPr>
            <a:r>
              <a:rPr lang="en-US" b="1" dirty="0"/>
              <a:t>Telephone: 303-844-5695</a:t>
            </a:r>
            <a:endParaRPr lang="en-US" dirty="0"/>
          </a:p>
          <a:p>
            <a:pPr marL="0" indent="0">
              <a:buNone/>
            </a:pPr>
            <a:r>
              <a:rPr lang="en-US" b="1" dirty="0"/>
              <a:t>FAX: 303-844-4303; TDD: 800-877-8339</a:t>
            </a:r>
            <a:endParaRPr lang="en-US" dirty="0"/>
          </a:p>
          <a:p>
            <a:pPr marL="0" indent="0">
              <a:buNone/>
            </a:pPr>
            <a:r>
              <a:rPr lang="en-US" b="1" dirty="0"/>
              <a:t>Email: </a:t>
            </a:r>
            <a:r>
              <a:rPr lang="en-US" b="1" u="sng" dirty="0">
                <a:hlinkClick r:id="rId2" tooltip="mailto:ocr.denver@ed.gov"/>
              </a:rPr>
              <a:t>OCR.Denver@ed.gov</a:t>
            </a:r>
            <a:endParaRPr lang="en-US" dirty="0"/>
          </a:p>
        </p:txBody>
      </p:sp>
    </p:spTree>
    <p:extLst>
      <p:ext uri="{BB962C8B-B14F-4D97-AF65-F5344CB8AC3E}">
        <p14:creationId xmlns:p14="http://schemas.microsoft.com/office/powerpoint/2010/main" val="226200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E3635-1AC2-5468-5106-515C4DD1FDB5}"/>
              </a:ext>
            </a:extLst>
          </p:cNvPr>
          <p:cNvSpPr>
            <a:spLocks noGrp="1"/>
          </p:cNvSpPr>
          <p:nvPr>
            <p:ph type="title"/>
          </p:nvPr>
        </p:nvSpPr>
        <p:spPr/>
        <p:txBody>
          <a:bodyPr/>
          <a:lstStyle/>
          <a:p>
            <a:r>
              <a:rPr lang="en-US" dirty="0"/>
              <a:t>Summer 2025 Update</a:t>
            </a:r>
          </a:p>
        </p:txBody>
      </p:sp>
      <p:sp>
        <p:nvSpPr>
          <p:cNvPr id="3" name="Content Placeholder 2">
            <a:extLst>
              <a:ext uri="{FF2B5EF4-FFF2-40B4-BE49-F238E27FC236}">
                <a16:creationId xmlns:a16="http://schemas.microsoft.com/office/drawing/2014/main" id="{D8D45CD9-22B7-7405-1BCE-52D60C879EAB}"/>
              </a:ext>
            </a:extLst>
          </p:cNvPr>
          <p:cNvSpPr>
            <a:spLocks noGrp="1"/>
          </p:cNvSpPr>
          <p:nvPr>
            <p:ph idx="1"/>
          </p:nvPr>
        </p:nvSpPr>
        <p:spPr/>
        <p:txBody>
          <a:bodyPr>
            <a:normAutofit fontScale="92500"/>
          </a:bodyPr>
          <a:lstStyle/>
          <a:p>
            <a:r>
              <a:rPr lang="en-US" dirty="0"/>
              <a:t>On June 23, 2025, the FBI updated the National Incident-Based Reporting System (NIBRS) User Manual to replace the term “Fondling” with “Criminal Sexual Contact,” and created a more expansive definition of what constitutes the latter. </a:t>
            </a:r>
          </a:p>
          <a:p>
            <a:pPr lvl="1"/>
            <a:r>
              <a:rPr lang="en-US" dirty="0"/>
              <a:t>These definitions are used in Clery/VAWA, which were adopted in the 2020 Title IX Regulations. </a:t>
            </a:r>
          </a:p>
          <a:p>
            <a:pPr lvl="1"/>
            <a:r>
              <a:rPr lang="en-US" dirty="0"/>
              <a:t>FBI’s update functionally updated Title IX policies to replace “Fondling” with “Criminal Sexual Contact.”</a:t>
            </a:r>
          </a:p>
          <a:p>
            <a:pPr lvl="1"/>
            <a:r>
              <a:rPr lang="en-US" dirty="0"/>
              <a:t>The definition is more expansive, prohibiting “sexual degradation” and “sexual humiliation” in addition to “sexual gratification.” It also expands what touching qualifies as a violation from “private body parts” to just “body parts” and adds clarity that prohibited touching can involve either a clothed or unclothed body part.</a:t>
            </a:r>
          </a:p>
        </p:txBody>
      </p:sp>
    </p:spTree>
    <p:extLst>
      <p:ext uri="{BB962C8B-B14F-4D97-AF65-F5344CB8AC3E}">
        <p14:creationId xmlns:p14="http://schemas.microsoft.com/office/powerpoint/2010/main" val="924577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F27D-FC31-7984-A9A0-5D25EFB7999E}"/>
              </a:ext>
            </a:extLst>
          </p:cNvPr>
          <p:cNvSpPr>
            <a:spLocks noGrp="1"/>
          </p:cNvSpPr>
          <p:nvPr>
            <p:ph type="title"/>
          </p:nvPr>
        </p:nvSpPr>
        <p:spPr/>
        <p:txBody>
          <a:bodyPr/>
          <a:lstStyle/>
          <a:p>
            <a:r>
              <a:rPr lang="en-US" dirty="0"/>
              <a:t>Trending News</a:t>
            </a:r>
          </a:p>
        </p:txBody>
      </p:sp>
      <p:sp>
        <p:nvSpPr>
          <p:cNvPr id="3" name="Content Placeholder 2">
            <a:extLst>
              <a:ext uri="{FF2B5EF4-FFF2-40B4-BE49-F238E27FC236}">
                <a16:creationId xmlns:a16="http://schemas.microsoft.com/office/drawing/2014/main" id="{9DDFDCDE-2963-D01E-1C4F-A3F96651651D}"/>
              </a:ext>
            </a:extLst>
          </p:cNvPr>
          <p:cNvSpPr>
            <a:spLocks noGrp="1"/>
          </p:cNvSpPr>
          <p:nvPr>
            <p:ph idx="1"/>
          </p:nvPr>
        </p:nvSpPr>
        <p:spPr/>
        <p:txBody>
          <a:bodyPr/>
          <a:lstStyle/>
          <a:p>
            <a:r>
              <a:rPr lang="en-US" dirty="0"/>
              <a:t>DOE investigations re: Title IX</a:t>
            </a:r>
          </a:p>
          <a:p>
            <a:pPr lvl="1"/>
            <a:r>
              <a:rPr lang="en-US" dirty="0"/>
              <a:t>July 1, 2025: Resolution agreement with University of Pennsylvania </a:t>
            </a:r>
          </a:p>
          <a:p>
            <a:pPr lvl="1"/>
            <a:r>
              <a:rPr lang="en-US" dirty="0"/>
              <a:t>July 30, 2025: DOE and Brown University agreement</a:t>
            </a:r>
          </a:p>
          <a:p>
            <a:pPr lvl="1"/>
            <a:r>
              <a:rPr lang="en-US" dirty="0"/>
              <a:t>August 1, 2025: Resolution agreement with Wagner College</a:t>
            </a:r>
          </a:p>
          <a:p>
            <a:r>
              <a:rPr lang="en-US" dirty="0"/>
              <a:t>Other investigations</a:t>
            </a:r>
          </a:p>
          <a:p>
            <a:pPr lvl="1"/>
            <a:r>
              <a:rPr lang="en-US" dirty="0"/>
              <a:t>Section 504 and ADA Title II: process for requesting accommodations, training employees, retaliation</a:t>
            </a:r>
          </a:p>
          <a:p>
            <a:pPr lvl="1"/>
            <a:r>
              <a:rPr lang="en-US" dirty="0"/>
              <a:t>Title VI (race, color, national origin, including shared ancestry or ethnic characteristics): deliberate indifference to complaints</a:t>
            </a:r>
          </a:p>
        </p:txBody>
      </p:sp>
    </p:spTree>
    <p:extLst>
      <p:ext uri="{BB962C8B-B14F-4D97-AF65-F5344CB8AC3E}">
        <p14:creationId xmlns:p14="http://schemas.microsoft.com/office/powerpoint/2010/main" val="3556842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51D57-FD51-050E-73F7-ACF3F1F3920D}"/>
              </a:ext>
            </a:extLst>
          </p:cNvPr>
          <p:cNvSpPr>
            <a:spLocks noGrp="1"/>
          </p:cNvSpPr>
          <p:nvPr>
            <p:ph type="title"/>
          </p:nvPr>
        </p:nvSpPr>
        <p:spPr/>
        <p:txBody>
          <a:bodyPr/>
          <a:lstStyle/>
          <a:p>
            <a:r>
              <a:rPr lang="en-US" dirty="0"/>
              <a:t>Trending News, continued</a:t>
            </a:r>
          </a:p>
        </p:txBody>
      </p:sp>
      <p:sp>
        <p:nvSpPr>
          <p:cNvPr id="3" name="Content Placeholder 2">
            <a:extLst>
              <a:ext uri="{FF2B5EF4-FFF2-40B4-BE49-F238E27FC236}">
                <a16:creationId xmlns:a16="http://schemas.microsoft.com/office/drawing/2014/main" id="{3140F126-D85B-1706-32E0-CF831FA323F6}"/>
              </a:ext>
            </a:extLst>
          </p:cNvPr>
          <p:cNvSpPr>
            <a:spLocks noGrp="1"/>
          </p:cNvSpPr>
          <p:nvPr>
            <p:ph idx="1"/>
          </p:nvPr>
        </p:nvSpPr>
        <p:spPr/>
        <p:txBody>
          <a:bodyPr/>
          <a:lstStyle/>
          <a:p>
            <a:r>
              <a:rPr lang="en-US" dirty="0"/>
              <a:t>Myers et al. v Stephen F. Austin State University (Univ of TX system)</a:t>
            </a:r>
          </a:p>
          <a:p>
            <a:pPr lvl="1"/>
            <a:r>
              <a:rPr lang="en-US" dirty="0"/>
              <a:t>6 plaintiffs argue cutting 3 women’s varsity sports is violation of Title IX</a:t>
            </a:r>
          </a:p>
          <a:p>
            <a:pPr lvl="1"/>
            <a:r>
              <a:rPr lang="en-US" dirty="0"/>
              <a:t>University rebuttal: economic only decision; cited </a:t>
            </a:r>
            <a:r>
              <a:rPr lang="en-US" i="1" dirty="0"/>
              <a:t>Loper Bright </a:t>
            </a:r>
            <a:r>
              <a:rPr lang="en-US" dirty="0"/>
              <a:t>decision renders moot DOE 3-part test</a:t>
            </a:r>
          </a:p>
          <a:p>
            <a:pPr lvl="1"/>
            <a:r>
              <a:rPr lang="en-US" dirty="0"/>
              <a:t>Judge: </a:t>
            </a:r>
            <a:r>
              <a:rPr lang="en-US" i="1" dirty="0"/>
              <a:t>Loper Bright </a:t>
            </a:r>
            <a:r>
              <a:rPr lang="en-US" dirty="0"/>
              <a:t>can’t be applied; cited </a:t>
            </a:r>
            <a:r>
              <a:rPr lang="en-US" i="1" dirty="0"/>
              <a:t>Kisor v. Wilkie</a:t>
            </a:r>
            <a:r>
              <a:rPr lang="en-US" dirty="0"/>
              <a:t>, federal agencies retain ‘leeway to interpret regulatory language’; DOE’s interpretation of Title IX regulations remains </a:t>
            </a:r>
          </a:p>
          <a:p>
            <a:pPr lvl="2"/>
            <a:r>
              <a:rPr lang="en-US" dirty="0"/>
              <a:t>STA must reinstate cut programs</a:t>
            </a:r>
          </a:p>
          <a:p>
            <a:pPr lvl="1"/>
            <a:r>
              <a:rPr lang="en-US" dirty="0"/>
              <a:t>Pending appeal</a:t>
            </a:r>
          </a:p>
        </p:txBody>
      </p:sp>
    </p:spTree>
    <p:extLst>
      <p:ext uri="{BB962C8B-B14F-4D97-AF65-F5344CB8AC3E}">
        <p14:creationId xmlns:p14="http://schemas.microsoft.com/office/powerpoint/2010/main" val="3714314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42666-4A9E-2097-289C-B9FDB608AE52}"/>
              </a:ext>
            </a:extLst>
          </p:cNvPr>
          <p:cNvSpPr>
            <a:spLocks noGrp="1"/>
          </p:cNvSpPr>
          <p:nvPr>
            <p:ph type="title"/>
          </p:nvPr>
        </p:nvSpPr>
        <p:spPr/>
        <p:txBody>
          <a:bodyPr/>
          <a:lstStyle/>
          <a:p>
            <a:r>
              <a:rPr lang="en-US" dirty="0"/>
              <a:t>Adjacent State Statues</a:t>
            </a:r>
          </a:p>
        </p:txBody>
      </p:sp>
      <p:graphicFrame>
        <p:nvGraphicFramePr>
          <p:cNvPr id="4" name="Content Placeholder 3" descr="Minnesota state statutes 135A.15, 135A.158, 135A.1581, and 135A.1582">
            <a:extLst>
              <a:ext uri="{FF2B5EF4-FFF2-40B4-BE49-F238E27FC236}">
                <a16:creationId xmlns:a16="http://schemas.microsoft.com/office/drawing/2014/main" id="{42ECDBE7-501A-2EEC-2FF5-4E59408C2A9F}"/>
              </a:ext>
            </a:extLst>
          </p:cNvPr>
          <p:cNvGraphicFramePr>
            <a:graphicFrameLocks noGrp="1"/>
          </p:cNvGraphicFramePr>
          <p:nvPr>
            <p:ph idx="1"/>
            <p:extLst>
              <p:ext uri="{D42A27DB-BD31-4B8C-83A1-F6EECF244321}">
                <p14:modId xmlns:p14="http://schemas.microsoft.com/office/powerpoint/2010/main" val="1593414525"/>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018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06BE32-089C-CEAB-7A4E-0118BA3FCB25}"/>
              </a:ext>
            </a:extLst>
          </p:cNvPr>
          <p:cNvSpPr>
            <a:spLocks noGrp="1"/>
          </p:cNvSpPr>
          <p:nvPr>
            <p:ph type="title"/>
          </p:nvPr>
        </p:nvSpPr>
        <p:spPr/>
        <p:txBody>
          <a:bodyPr/>
          <a:lstStyle/>
          <a:p>
            <a:r>
              <a:rPr lang="en-US" dirty="0"/>
              <a:t>Overview</a:t>
            </a:r>
          </a:p>
        </p:txBody>
      </p:sp>
      <p:graphicFrame>
        <p:nvGraphicFramePr>
          <p:cNvPr id="7" name="Diagram 6" descr="Federal: laws, court decisions; Office of Civil Rights; Clery, VAWA, Higher Ed Act; ADA. State: statutes and policies; Office of Higher Ed; basic needs. System: policies and procedures; training; Office of Equity and Inclusion; General Counsel; Academic and Student Affairs.">
            <a:extLst>
              <a:ext uri="{FF2B5EF4-FFF2-40B4-BE49-F238E27FC236}">
                <a16:creationId xmlns:a16="http://schemas.microsoft.com/office/drawing/2014/main" id="{7CE602E4-5B2F-939D-B5F8-63B42C33668A}"/>
              </a:ext>
            </a:extLst>
          </p:cNvPr>
          <p:cNvGraphicFramePr/>
          <p:nvPr>
            <p:extLst>
              <p:ext uri="{D42A27DB-BD31-4B8C-83A1-F6EECF244321}">
                <p14:modId xmlns:p14="http://schemas.microsoft.com/office/powerpoint/2010/main" val="3851731837"/>
              </p:ext>
            </p:extLst>
          </p:nvPr>
        </p:nvGraphicFramePr>
        <p:xfrm>
          <a:off x="2059882" y="1767522"/>
          <a:ext cx="8821478" cy="4572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1463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6C89B-8074-AC93-1BDB-0D957F399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7FFC4-CD7A-3F82-973E-5F1611D7A8E5}"/>
              </a:ext>
            </a:extLst>
          </p:cNvPr>
          <p:cNvSpPr>
            <a:spLocks noGrp="1"/>
          </p:cNvSpPr>
          <p:nvPr>
            <p:ph type="title"/>
          </p:nvPr>
        </p:nvSpPr>
        <p:spPr/>
        <p:txBody>
          <a:bodyPr/>
          <a:lstStyle/>
          <a:p>
            <a:r>
              <a:rPr lang="en-US" dirty="0"/>
              <a:t>Minnesota State</a:t>
            </a:r>
          </a:p>
        </p:txBody>
      </p:sp>
      <p:graphicFrame>
        <p:nvGraphicFramePr>
          <p:cNvPr id="4" name="Content Placeholder 3" descr="Board policies 1B.1 and 1B.3. System procedures 1B.1.1 and 1B.3.1">
            <a:extLst>
              <a:ext uri="{FF2B5EF4-FFF2-40B4-BE49-F238E27FC236}">
                <a16:creationId xmlns:a16="http://schemas.microsoft.com/office/drawing/2014/main" id="{FC694619-9089-A436-7D02-5142B69F585F}"/>
              </a:ext>
            </a:extLst>
          </p:cNvPr>
          <p:cNvGraphicFramePr>
            <a:graphicFrameLocks noGrp="1"/>
          </p:cNvGraphicFramePr>
          <p:nvPr>
            <p:ph idx="1"/>
            <p:extLst>
              <p:ext uri="{D42A27DB-BD31-4B8C-83A1-F6EECF244321}">
                <p14:modId xmlns:p14="http://schemas.microsoft.com/office/powerpoint/2010/main" val="3192021316"/>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9636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endParaRPr lang="en-US" dirty="0"/>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dirty="0"/>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308F0-0643-1244-655A-29E1DD8017BE}"/>
              </a:ext>
            </a:extLst>
          </p:cNvPr>
          <p:cNvSpPr>
            <a:spLocks noGrp="1"/>
          </p:cNvSpPr>
          <p:nvPr>
            <p:ph type="title"/>
          </p:nvPr>
        </p:nvSpPr>
        <p:spPr/>
        <p:txBody>
          <a:bodyPr/>
          <a:lstStyle/>
          <a:p>
            <a:r>
              <a:rPr lang="en-US" dirty="0"/>
              <a:t>Title IX</a:t>
            </a:r>
          </a:p>
        </p:txBody>
      </p:sp>
      <p:sp>
        <p:nvSpPr>
          <p:cNvPr id="3" name="Content Placeholder 2">
            <a:extLst>
              <a:ext uri="{FF2B5EF4-FFF2-40B4-BE49-F238E27FC236}">
                <a16:creationId xmlns:a16="http://schemas.microsoft.com/office/drawing/2014/main" id="{FED3CEAC-19C0-5D16-FDD4-B15D56B6DA74}"/>
              </a:ext>
            </a:extLst>
          </p:cNvPr>
          <p:cNvSpPr>
            <a:spLocks noGrp="1"/>
          </p:cNvSpPr>
          <p:nvPr>
            <p:ph idx="1"/>
          </p:nvPr>
        </p:nvSpPr>
        <p:spPr/>
        <p:txBody>
          <a:bodyPr/>
          <a:lstStyle/>
          <a:p>
            <a:pPr marL="0" indent="0">
              <a:buNone/>
            </a:pPr>
            <a:r>
              <a:rPr lang="en-US" dirty="0"/>
              <a:t>"No person in the United States shall, on the basis of sex, ​</a:t>
            </a:r>
          </a:p>
          <a:p>
            <a:pPr algn="ctr"/>
            <a:r>
              <a:rPr lang="en-US" dirty="0"/>
              <a:t>-- be excluded from participation in, ​</a:t>
            </a:r>
            <a:br>
              <a:rPr lang="en-US" dirty="0"/>
            </a:br>
            <a:r>
              <a:rPr lang="en-US" dirty="0"/>
              <a:t>-- be denied the benefits of, or ​</a:t>
            </a:r>
            <a:br>
              <a:rPr lang="en-US" dirty="0"/>
            </a:br>
            <a:r>
              <a:rPr lang="en-US" dirty="0"/>
              <a:t>-- be subjected to discrimination ​</a:t>
            </a:r>
          </a:p>
          <a:p>
            <a:pPr marL="0" indent="0">
              <a:buNone/>
            </a:pPr>
            <a:r>
              <a:rPr lang="en-US" dirty="0"/>
              <a:t>under any education program or activity receiving federal financial assistance.”</a:t>
            </a:r>
          </a:p>
          <a:p>
            <a:pPr algn="ctr"/>
            <a:r>
              <a:rPr lang="en-US" sz="1800" dirty="0"/>
              <a:t>Title IX of the Education Amendments of 1972 (34 CFR Part 106)</a:t>
            </a:r>
          </a:p>
          <a:p>
            <a:endParaRPr lang="en-US" dirty="0"/>
          </a:p>
        </p:txBody>
      </p:sp>
    </p:spTree>
    <p:extLst>
      <p:ext uri="{BB962C8B-B14F-4D97-AF65-F5344CB8AC3E}">
        <p14:creationId xmlns:p14="http://schemas.microsoft.com/office/powerpoint/2010/main" val="1728151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D9E1A-D6D7-6831-AAF9-C2D44646F92F}"/>
              </a:ext>
            </a:extLst>
          </p:cNvPr>
          <p:cNvSpPr>
            <a:spLocks noGrp="1"/>
          </p:cNvSpPr>
          <p:nvPr>
            <p:ph type="title"/>
          </p:nvPr>
        </p:nvSpPr>
        <p:spPr/>
        <p:txBody>
          <a:bodyPr/>
          <a:lstStyle/>
          <a:p>
            <a:r>
              <a:rPr lang="en-US" dirty="0"/>
              <a:t>Title IX Coordinator Responsibilities</a:t>
            </a:r>
          </a:p>
        </p:txBody>
      </p:sp>
      <p:sp>
        <p:nvSpPr>
          <p:cNvPr id="3" name="Content Placeholder 2">
            <a:extLst>
              <a:ext uri="{FF2B5EF4-FFF2-40B4-BE49-F238E27FC236}">
                <a16:creationId xmlns:a16="http://schemas.microsoft.com/office/drawing/2014/main" id="{962D387E-0B92-628A-E79E-C12250A95EEA}"/>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en-US" b="0" dirty="0"/>
              <a:t>Designated “Title IX Coordinator”, reports to senior leader</a:t>
            </a:r>
          </a:p>
          <a:p>
            <a:pPr marL="342900" indent="-342900">
              <a:buFont typeface="Arial" panose="020B0604020202020204" pitchFamily="34" charset="0"/>
              <a:buChar char="•"/>
            </a:pPr>
            <a:r>
              <a:rPr lang="en-US" b="0" dirty="0"/>
              <a:t>Must have one person: ultimate oversight responsibility</a:t>
            </a:r>
          </a:p>
          <a:p>
            <a:pPr marL="800100" lvl="1" indent="-342900">
              <a:buFont typeface="Arial" panose="020B0604020202020204" pitchFamily="34" charset="0"/>
              <a:buChar char="•"/>
            </a:pPr>
            <a:r>
              <a:rPr lang="en-US" b="0" dirty="0"/>
              <a:t>Additional coordinators: “Deputies” </a:t>
            </a:r>
          </a:p>
          <a:p>
            <a:pPr marL="342900" indent="-342900">
              <a:buFont typeface="Arial" panose="020B0604020202020204" pitchFamily="34" charset="0"/>
              <a:buChar char="•"/>
            </a:pPr>
            <a:r>
              <a:rPr lang="en-US" b="0" dirty="0"/>
              <a:t>At all times: to coordinate efforts at institution to comply with and carry out all responsibilities under the law</a:t>
            </a:r>
          </a:p>
          <a:p>
            <a:pPr marL="342900" indent="-342900">
              <a:buFont typeface="Arial" panose="020B0604020202020204" pitchFamily="34" charset="0"/>
              <a:buChar char="•"/>
            </a:pPr>
            <a:r>
              <a:rPr lang="en-US" b="0" dirty="0"/>
              <a:t>Independent, with authority and knowledge</a:t>
            </a:r>
          </a:p>
          <a:p>
            <a:pPr marL="342900" indent="-342900">
              <a:buFont typeface="Arial" panose="020B0604020202020204" pitchFamily="34" charset="0"/>
              <a:buChar char="•"/>
            </a:pPr>
            <a:r>
              <a:rPr lang="en-US" b="0" dirty="0"/>
              <a:t>Highly visible</a:t>
            </a:r>
          </a:p>
          <a:p>
            <a:pPr marL="342900" indent="-342900">
              <a:buFont typeface="Arial" panose="020B0604020202020204" pitchFamily="34" charset="0"/>
              <a:buChar char="•"/>
            </a:pPr>
            <a:r>
              <a:rPr lang="en-US" b="0" dirty="0"/>
              <a:t>Sufficiently trained</a:t>
            </a:r>
          </a:p>
          <a:p>
            <a:pPr marL="342900" indent="-342900">
              <a:buFont typeface="Arial" panose="020B0604020202020204" pitchFamily="34" charset="0"/>
              <a:buChar char="•"/>
            </a:pPr>
            <a:r>
              <a:rPr lang="en-US" b="0" dirty="0"/>
              <a:t>Repository for all reports and complaints for sex discrimination</a:t>
            </a:r>
          </a:p>
        </p:txBody>
      </p:sp>
    </p:spTree>
    <p:extLst>
      <p:ext uri="{BB962C8B-B14F-4D97-AF65-F5344CB8AC3E}">
        <p14:creationId xmlns:p14="http://schemas.microsoft.com/office/powerpoint/2010/main" val="187021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1EA2E-2263-C3FE-A8C4-0AE58BA8DD9A}"/>
              </a:ext>
            </a:extLst>
          </p:cNvPr>
          <p:cNvSpPr>
            <a:spLocks noGrp="1"/>
          </p:cNvSpPr>
          <p:nvPr>
            <p:ph type="title"/>
          </p:nvPr>
        </p:nvSpPr>
        <p:spPr/>
        <p:txBody>
          <a:bodyPr/>
          <a:lstStyle/>
          <a:p>
            <a:r>
              <a:rPr lang="en-US" dirty="0"/>
              <a:t>Accessible Reporting to Title IX Coordinator</a:t>
            </a:r>
          </a:p>
        </p:txBody>
      </p:sp>
      <p:sp>
        <p:nvSpPr>
          <p:cNvPr id="3" name="Content Placeholder 2">
            <a:extLst>
              <a:ext uri="{FF2B5EF4-FFF2-40B4-BE49-F238E27FC236}">
                <a16:creationId xmlns:a16="http://schemas.microsoft.com/office/drawing/2014/main" id="{0AA15FA3-5307-6229-46D9-E2B802BAE768}"/>
              </a:ext>
            </a:extLst>
          </p:cNvPr>
          <p:cNvSpPr>
            <a:spLocks noGrp="1"/>
          </p:cNvSpPr>
          <p:nvPr>
            <p:ph idx="1"/>
          </p:nvPr>
        </p:nvSpPr>
        <p:spPr/>
        <p:txBody>
          <a:bodyPr>
            <a:normAutofit fontScale="92500" lnSpcReduction="10000"/>
          </a:bodyPr>
          <a:lstStyle/>
          <a:p>
            <a:pPr marL="0" indent="0">
              <a:buNone/>
            </a:pPr>
            <a:r>
              <a:rPr lang="en-US" b="1" dirty="0"/>
              <a:t>Any person may report </a:t>
            </a:r>
            <a:r>
              <a:rPr lang="en-US" dirty="0"/>
              <a:t>sex discrimination, including sexual harassment (whether or not the person reporting is the person alleged to be the victim of conduct that could constitute sex discrimination or sexual harassment), </a:t>
            </a:r>
          </a:p>
          <a:p>
            <a:pPr marL="457200"/>
            <a:r>
              <a:rPr lang="en-US" dirty="0"/>
              <a:t>in person, </a:t>
            </a:r>
          </a:p>
          <a:p>
            <a:pPr marL="457200"/>
            <a:r>
              <a:rPr lang="en-US" dirty="0"/>
              <a:t>by mail, </a:t>
            </a:r>
          </a:p>
          <a:p>
            <a:pPr marL="457200"/>
            <a:r>
              <a:rPr lang="en-US" dirty="0"/>
              <a:t>by telephone, or </a:t>
            </a:r>
          </a:p>
          <a:p>
            <a:pPr marL="457200"/>
            <a:r>
              <a:rPr lang="en-US" dirty="0"/>
              <a:t>by electronic mail, </a:t>
            </a:r>
          </a:p>
          <a:p>
            <a:pPr marL="0" indent="0">
              <a:buNone/>
            </a:pPr>
            <a:r>
              <a:rPr lang="en-US" dirty="0"/>
              <a:t>using the </a:t>
            </a:r>
            <a:r>
              <a:rPr lang="en-US" b="1" dirty="0"/>
              <a:t>contact information listed for the Title IX Coordinator</a:t>
            </a:r>
            <a:r>
              <a:rPr lang="en-US" dirty="0"/>
              <a:t>, or by any other means that results in the Title IX Coordinator receiving the person’s verbal or written report.</a:t>
            </a:r>
          </a:p>
        </p:txBody>
      </p:sp>
    </p:spTree>
    <p:extLst>
      <p:ext uri="{BB962C8B-B14F-4D97-AF65-F5344CB8AC3E}">
        <p14:creationId xmlns:p14="http://schemas.microsoft.com/office/powerpoint/2010/main" val="2165034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4EA97-95DA-E3F6-1C24-6B2C909B2FBE}"/>
              </a:ext>
            </a:extLst>
          </p:cNvPr>
          <p:cNvSpPr>
            <a:spLocks noGrp="1"/>
          </p:cNvSpPr>
          <p:nvPr>
            <p:ph type="title"/>
          </p:nvPr>
        </p:nvSpPr>
        <p:spPr/>
        <p:txBody>
          <a:bodyPr/>
          <a:lstStyle/>
          <a:p>
            <a:r>
              <a:rPr lang="en-US" dirty="0"/>
              <a:t>Accessible Reporting, continued</a:t>
            </a:r>
          </a:p>
        </p:txBody>
      </p:sp>
      <p:sp>
        <p:nvSpPr>
          <p:cNvPr id="3" name="Content Placeholder 2">
            <a:extLst>
              <a:ext uri="{FF2B5EF4-FFF2-40B4-BE49-F238E27FC236}">
                <a16:creationId xmlns:a16="http://schemas.microsoft.com/office/drawing/2014/main" id="{3B0944E2-6D79-A3C5-A482-6383A6D2AD91}"/>
              </a:ext>
            </a:extLst>
          </p:cNvPr>
          <p:cNvSpPr>
            <a:spLocks noGrp="1"/>
          </p:cNvSpPr>
          <p:nvPr>
            <p:ph idx="1"/>
          </p:nvPr>
        </p:nvSpPr>
        <p:spPr/>
        <p:txBody>
          <a:bodyPr/>
          <a:lstStyle/>
          <a:p>
            <a:pPr marL="457200"/>
            <a:r>
              <a:rPr lang="en-US" dirty="0"/>
              <a:t>Such a report may be made </a:t>
            </a:r>
            <a:r>
              <a:rPr lang="en-US" b="1" dirty="0"/>
              <a:t>at any time </a:t>
            </a:r>
            <a:r>
              <a:rPr lang="en-US" dirty="0"/>
              <a:t>(including during non-business hours) by using the telephone number or electronic mail address, or by mail to the office address, listed for the Title IX Coordinator.</a:t>
            </a:r>
          </a:p>
          <a:p>
            <a:pPr marL="457200"/>
            <a:r>
              <a:rPr lang="en-US" dirty="0"/>
              <a:t>Schools must </a:t>
            </a:r>
            <a:r>
              <a:rPr lang="en-US" b="1" dirty="0"/>
              <a:t>prominently display on their websites </a:t>
            </a:r>
            <a:r>
              <a:rPr lang="en-US" dirty="0"/>
              <a:t>the required contact information for the Title IX Coordinator.</a:t>
            </a:r>
          </a:p>
        </p:txBody>
      </p:sp>
    </p:spTree>
    <p:extLst>
      <p:ext uri="{BB962C8B-B14F-4D97-AF65-F5344CB8AC3E}">
        <p14:creationId xmlns:p14="http://schemas.microsoft.com/office/powerpoint/2010/main" val="332620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C631-8EF9-573E-5442-5008B18141EB}"/>
              </a:ext>
            </a:extLst>
          </p:cNvPr>
          <p:cNvSpPr>
            <a:spLocks noGrp="1"/>
          </p:cNvSpPr>
          <p:nvPr>
            <p:ph type="title"/>
          </p:nvPr>
        </p:nvSpPr>
        <p:spPr/>
        <p:txBody>
          <a:bodyPr/>
          <a:lstStyle/>
          <a:p>
            <a:r>
              <a:rPr lang="en-US" dirty="0"/>
              <a:t>Coordinator Responsibilities</a:t>
            </a:r>
          </a:p>
        </p:txBody>
      </p:sp>
      <p:sp>
        <p:nvSpPr>
          <p:cNvPr id="3" name="Content Placeholder 2">
            <a:extLst>
              <a:ext uri="{FF2B5EF4-FFF2-40B4-BE49-F238E27FC236}">
                <a16:creationId xmlns:a16="http://schemas.microsoft.com/office/drawing/2014/main" id="{7524F3D6-8E3C-1180-BF1A-B2D458F25DB2}"/>
              </a:ext>
            </a:extLst>
          </p:cNvPr>
          <p:cNvSpPr>
            <a:spLocks noGrp="1"/>
          </p:cNvSpPr>
          <p:nvPr>
            <p:ph idx="1"/>
          </p:nvPr>
        </p:nvSpPr>
        <p:spPr/>
        <p:txBody>
          <a:bodyPr/>
          <a:lstStyle/>
          <a:p>
            <a:pPr marL="171450" indent="-342900">
              <a:buFont typeface="Arial" panose="020B0604020202020204" pitchFamily="34" charset="0"/>
              <a:buChar char="•"/>
            </a:pPr>
            <a:r>
              <a:rPr lang="en-US" b="0" dirty="0"/>
              <a:t>Dissemination of Policy and publication of Procedure</a:t>
            </a:r>
          </a:p>
          <a:p>
            <a:pPr marL="171450" indent="-342900">
              <a:buFont typeface="Arial" panose="020B0604020202020204" pitchFamily="34" charset="0"/>
              <a:buChar char="•"/>
            </a:pPr>
            <a:r>
              <a:rPr lang="en-US" b="0" dirty="0"/>
              <a:t>Effective training of policy and procedure</a:t>
            </a:r>
          </a:p>
          <a:p>
            <a:pPr marL="171450" indent="-342900">
              <a:buFont typeface="Arial" panose="020B0604020202020204" pitchFamily="34" charset="0"/>
              <a:buChar char="•"/>
            </a:pPr>
            <a:r>
              <a:rPr lang="en-US" b="0" dirty="0"/>
              <a:t>Responding to reports and complaints; no deliberate indifference*</a:t>
            </a:r>
          </a:p>
          <a:p>
            <a:pPr marL="171450" indent="-342900">
              <a:buFont typeface="Arial" panose="020B0604020202020204" pitchFamily="34" charset="0"/>
              <a:buChar char="•"/>
            </a:pPr>
            <a:r>
              <a:rPr lang="en-US" b="0" dirty="0"/>
              <a:t>Directs prompt institution response, supervising grievance process*</a:t>
            </a:r>
          </a:p>
          <a:p>
            <a:pPr marL="171450" indent="-342900">
              <a:buFont typeface="Arial" panose="020B0604020202020204" pitchFamily="34" charset="0"/>
              <a:buChar char="•"/>
            </a:pPr>
            <a:r>
              <a:rPr lang="en-US" b="0" dirty="0"/>
              <a:t>Assessing environment and systemic problems or needs</a:t>
            </a:r>
          </a:p>
          <a:p>
            <a:pPr marL="628650" lvl="1" indent="-342900">
              <a:buFont typeface="Arial" panose="020B0604020202020204" pitchFamily="34" charset="0"/>
              <a:buChar char="•"/>
            </a:pPr>
            <a:r>
              <a:rPr lang="en-US" dirty="0"/>
              <a:t>Barriers to reporting</a:t>
            </a:r>
          </a:p>
          <a:p>
            <a:pPr marL="628650" lvl="1" indent="-342900">
              <a:buFont typeface="Arial" panose="020B0604020202020204" pitchFamily="34" charset="0"/>
              <a:buChar char="•"/>
            </a:pPr>
            <a:r>
              <a:rPr lang="en-US" b="0" dirty="0"/>
              <a:t>Systemic concerns</a:t>
            </a:r>
          </a:p>
          <a:p>
            <a:pPr marL="628650" lvl="1" indent="-342900">
              <a:buFont typeface="Arial" panose="020B0604020202020204" pitchFamily="34" charset="0"/>
              <a:buChar char="•"/>
            </a:pPr>
            <a:r>
              <a:rPr lang="en-US" dirty="0"/>
              <a:t>Environment patterns</a:t>
            </a:r>
            <a:endParaRPr lang="en-US" b="0" dirty="0"/>
          </a:p>
        </p:txBody>
      </p:sp>
    </p:spTree>
    <p:extLst>
      <p:ext uri="{BB962C8B-B14F-4D97-AF65-F5344CB8AC3E}">
        <p14:creationId xmlns:p14="http://schemas.microsoft.com/office/powerpoint/2010/main" val="2381166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BC33D-9F6B-ACEE-DD5F-319A3F564B81}"/>
              </a:ext>
            </a:extLst>
          </p:cNvPr>
          <p:cNvSpPr>
            <a:spLocks noGrp="1"/>
          </p:cNvSpPr>
          <p:nvPr>
            <p:ph type="title"/>
          </p:nvPr>
        </p:nvSpPr>
        <p:spPr/>
        <p:txBody>
          <a:bodyPr/>
          <a:lstStyle/>
          <a:p>
            <a:r>
              <a:rPr lang="en-US" dirty="0"/>
              <a:t>Policy dissemination</a:t>
            </a:r>
          </a:p>
        </p:txBody>
      </p:sp>
      <p:sp>
        <p:nvSpPr>
          <p:cNvPr id="3" name="Content Placeholder 2">
            <a:extLst>
              <a:ext uri="{FF2B5EF4-FFF2-40B4-BE49-F238E27FC236}">
                <a16:creationId xmlns:a16="http://schemas.microsoft.com/office/drawing/2014/main" id="{413B227C-C8EA-428F-7E33-49D515F15405}"/>
              </a:ext>
            </a:extLst>
          </p:cNvPr>
          <p:cNvSpPr>
            <a:spLocks noGrp="1"/>
          </p:cNvSpPr>
          <p:nvPr>
            <p:ph idx="1"/>
          </p:nvPr>
        </p:nvSpPr>
        <p:spPr/>
        <p:txBody>
          <a:bodyPr>
            <a:normAutofit fontScale="92500" lnSpcReduction="10000"/>
          </a:bodyPr>
          <a:lstStyle/>
          <a:p>
            <a:r>
              <a:rPr lang="en-US" dirty="0"/>
              <a:t>Annual Notice</a:t>
            </a:r>
          </a:p>
          <a:p>
            <a:pPr lvl="1"/>
            <a:r>
              <a:rPr lang="en-US" dirty="0"/>
              <a:t>Prior to the start of Fall term</a:t>
            </a:r>
          </a:p>
          <a:p>
            <a:pPr lvl="1"/>
            <a:r>
              <a:rPr lang="en-US" dirty="0"/>
              <a:t>Identify prohibited conduct (sex-based discrimination &amp; harassment)</a:t>
            </a:r>
          </a:p>
          <a:p>
            <a:pPr lvl="1"/>
            <a:r>
              <a:rPr lang="en-US" dirty="0"/>
              <a:t>Questions about implementing Title IX: Coordinator &amp; OCR</a:t>
            </a:r>
          </a:p>
          <a:p>
            <a:r>
              <a:rPr lang="en-US" dirty="0"/>
              <a:t>Continuous Notice</a:t>
            </a:r>
          </a:p>
          <a:p>
            <a:pPr lvl="1"/>
            <a:r>
              <a:rPr lang="en-US" dirty="0"/>
              <a:t>Prominently displayed</a:t>
            </a:r>
          </a:p>
          <a:p>
            <a:pPr lvl="2"/>
            <a:r>
              <a:rPr lang="en-US" dirty="0"/>
              <a:t>Website easily accessible to applicants and public</a:t>
            </a:r>
          </a:p>
          <a:p>
            <a:pPr lvl="1"/>
            <a:r>
              <a:rPr lang="en-US" dirty="0"/>
              <a:t>Application forms and recruitment materials </a:t>
            </a:r>
          </a:p>
          <a:p>
            <a:pPr lvl="2"/>
            <a:r>
              <a:rPr lang="en-US" dirty="0"/>
              <a:t>Available to public, students, employees, and applicants</a:t>
            </a:r>
          </a:p>
          <a:p>
            <a:pPr lvl="1"/>
            <a:r>
              <a:rPr lang="en-US" dirty="0"/>
              <a:t>Grievance procedures &amp; process</a:t>
            </a:r>
          </a:p>
          <a:p>
            <a:pPr lvl="2"/>
            <a:r>
              <a:rPr lang="en-US" dirty="0"/>
              <a:t>How to report or file a complaint of sex discrimination</a:t>
            </a:r>
          </a:p>
          <a:p>
            <a:pPr lvl="2"/>
            <a:r>
              <a:rPr lang="en-US" dirty="0"/>
              <a:t>How to report or file a formal complaint of sexual harassment</a:t>
            </a:r>
          </a:p>
          <a:p>
            <a:pPr lvl="2"/>
            <a:r>
              <a:rPr lang="en-US" dirty="0"/>
              <a:t>How the college/university will respond</a:t>
            </a:r>
          </a:p>
        </p:txBody>
      </p:sp>
    </p:spTree>
    <p:extLst>
      <p:ext uri="{BB962C8B-B14F-4D97-AF65-F5344CB8AC3E}">
        <p14:creationId xmlns:p14="http://schemas.microsoft.com/office/powerpoint/2010/main" val="1794605432"/>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11F86E5F-E06A-43FA-8AFC-1246FDAAC4BE}"/>
</file>

<file path=customXml/itemProps2.xml><?xml version="1.0" encoding="utf-8"?>
<ds:datastoreItem xmlns:ds="http://schemas.openxmlformats.org/officeDocument/2006/customXml" ds:itemID="{58B1249B-9F1C-4181-ACED-CDEDDF2493F6}"/>
</file>

<file path=customXml/itemProps3.xml><?xml version="1.0" encoding="utf-8"?>
<ds:datastoreItem xmlns:ds="http://schemas.openxmlformats.org/officeDocument/2006/customXml" ds:itemID="{65D4A4E9-CDBF-4DB3-B5BE-E1015E28BFEB}"/>
</file>

<file path=docProps/app.xml><?xml version="1.0" encoding="utf-8"?>
<Properties xmlns="http://schemas.openxmlformats.org/officeDocument/2006/extended-properties" xmlns:vt="http://schemas.openxmlformats.org/officeDocument/2006/docPropsVTypes">
  <Template>PowerPoint (widescreen)</Template>
  <TotalTime>2020</TotalTime>
  <Words>2937</Words>
  <Application>Microsoft Office PowerPoint</Application>
  <PresentationFormat>Widescreen</PresentationFormat>
  <Paragraphs>318</Paragraphs>
  <Slides>31</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Aptos</vt:lpstr>
      <vt:lpstr>Arial</vt:lpstr>
      <vt:lpstr>Calibri</vt:lpstr>
      <vt:lpstr>Courier New</vt:lpstr>
      <vt:lpstr>Wingdings</vt:lpstr>
      <vt:lpstr>Minnesota State Theme</vt:lpstr>
      <vt:lpstr>Title IX Coordinator</vt:lpstr>
      <vt:lpstr>Equal Opportunity &amp; Compliance</vt:lpstr>
      <vt:lpstr>Overview</vt:lpstr>
      <vt:lpstr>Title IX</vt:lpstr>
      <vt:lpstr>Title IX Coordinator Responsibilities</vt:lpstr>
      <vt:lpstr>Accessible Reporting to Title IX Coordinator</vt:lpstr>
      <vt:lpstr>Accessible Reporting, continued</vt:lpstr>
      <vt:lpstr>Coordinator Responsibilities</vt:lpstr>
      <vt:lpstr>Policy dissemination</vt:lpstr>
      <vt:lpstr>Deliberate Indifference Standard</vt:lpstr>
      <vt:lpstr>Areas of Compliance</vt:lpstr>
      <vt:lpstr>Admission &amp; Recruitment</vt:lpstr>
      <vt:lpstr>Pregnant &amp; Parenting</vt:lpstr>
      <vt:lpstr>Athletics</vt:lpstr>
      <vt:lpstr>Employment</vt:lpstr>
      <vt:lpstr>Training</vt:lpstr>
      <vt:lpstr>Grievance Process</vt:lpstr>
      <vt:lpstr>Grievance Process, continued</vt:lpstr>
      <vt:lpstr>Grievance Process, investigation</vt:lpstr>
      <vt:lpstr>Grievance Process, hearing</vt:lpstr>
      <vt:lpstr>Grievance Process, hearing continued</vt:lpstr>
      <vt:lpstr>Grievance Process, informal resolution</vt:lpstr>
      <vt:lpstr>Grievance Process, recordkeeping</vt:lpstr>
      <vt:lpstr>Federal Laws &amp; Regulations</vt:lpstr>
      <vt:lpstr>Office of Civil Rights, Dept. of Ed</vt:lpstr>
      <vt:lpstr>Summer 2025 Update</vt:lpstr>
      <vt:lpstr>Trending News</vt:lpstr>
      <vt:lpstr>Trending News, continued</vt:lpstr>
      <vt:lpstr>Adjacent State Statues</vt:lpstr>
      <vt:lpstr>Minnesota State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9 coordinator training</dc:title>
  <dc:creator>Atteberry, Ashley J</dc:creator>
  <cp:keywords>Title 9 personnel</cp:keywords>
  <cp:lastModifiedBy>Atteberry, Ashley J</cp:lastModifiedBy>
  <cp:revision>6</cp:revision>
  <dcterms:created xsi:type="dcterms:W3CDTF">2025-02-03T19:41:43Z</dcterms:created>
  <dcterms:modified xsi:type="dcterms:W3CDTF">2026-02-27T15:48:36Z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